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81" r:id="rId6"/>
    <p:sldId id="271" r:id="rId7"/>
    <p:sldId id="259" r:id="rId8"/>
    <p:sldId id="260" r:id="rId9"/>
    <p:sldId id="307" r:id="rId10"/>
    <p:sldId id="282" r:id="rId11"/>
    <p:sldId id="268" r:id="rId12"/>
    <p:sldId id="265" r:id="rId13"/>
    <p:sldId id="269" r:id="rId14"/>
    <p:sldId id="262" r:id="rId15"/>
    <p:sldId id="270" r:id="rId16"/>
    <p:sldId id="283" r:id="rId17"/>
    <p:sldId id="263" r:id="rId18"/>
    <p:sldId id="264" r:id="rId19"/>
    <p:sldId id="267" r:id="rId20"/>
    <p:sldId id="284" r:id="rId21"/>
    <p:sldId id="275" r:id="rId22"/>
    <p:sldId id="285" r:id="rId23"/>
    <p:sldId id="278" r:id="rId24"/>
    <p:sldId id="286" r:id="rId25"/>
  </p:sldIdLst>
  <p:sldSz cx="9001125" cy="5039995"/>
  <p:notesSz cx="6858000" cy="9144000"/>
  <p:custDataLst>
    <p:tags r:id="rId30"/>
  </p:custDataLst>
  <p:defaultTextStyle>
    <a:defPPr>
      <a:defRPr lang="zh-CN"/>
    </a:defPPr>
    <a:lvl1pPr marL="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32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00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32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64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96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65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797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29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0" userDrawn="1">
          <p15:clr>
            <a:srgbClr val="A4A3A4"/>
          </p15:clr>
        </p15:guide>
        <p15:guide id="2" pos="294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欢" initials="刘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8B4"/>
    <a:srgbClr val="18B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84" autoAdjust="0"/>
    <p:restoredTop sz="94660"/>
  </p:normalViewPr>
  <p:slideViewPr>
    <p:cSldViewPr showGuides="1">
      <p:cViewPr varScale="1">
        <p:scale>
          <a:sx n="189" d="100"/>
          <a:sy n="189" d="100"/>
        </p:scale>
        <p:origin x="138" y="774"/>
      </p:cViewPr>
      <p:guideLst>
        <p:guide orient="horz" pos="1460"/>
        <p:guide pos="29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127.xml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F229A-47CE-4F0A-B08C-5C6343B1C8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D8803-3430-4CC7-981F-A25077687EF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11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15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13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9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18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21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23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25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28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17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5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5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8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14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64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9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6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797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2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320" indent="0">
              <a:buNone/>
              <a:defRPr sz="1100"/>
            </a:lvl2pPr>
            <a:lvl3pPr marL="802005" indent="0">
              <a:buNone/>
              <a:defRPr sz="900"/>
            </a:lvl3pPr>
            <a:lvl4pPr marL="1203325" indent="0">
              <a:buNone/>
              <a:defRPr sz="800"/>
            </a:lvl4pPr>
            <a:lvl5pPr marL="1604645" indent="0">
              <a:buNone/>
              <a:defRPr sz="800"/>
            </a:lvl5pPr>
            <a:lvl6pPr marL="2005965" indent="0">
              <a:buNone/>
              <a:defRPr sz="800"/>
            </a:lvl6pPr>
            <a:lvl7pPr marL="2406650" indent="0">
              <a:buNone/>
              <a:defRPr sz="800"/>
            </a:lvl7pPr>
            <a:lvl8pPr marL="2807970" indent="0">
              <a:buNone/>
              <a:defRPr sz="800"/>
            </a:lvl8pPr>
            <a:lvl9pPr marL="320929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320" indent="0">
              <a:buNone/>
              <a:defRPr sz="2500"/>
            </a:lvl2pPr>
            <a:lvl3pPr marL="802005" indent="0">
              <a:buNone/>
              <a:defRPr sz="2100"/>
            </a:lvl3pPr>
            <a:lvl4pPr marL="1203325" indent="0">
              <a:buNone/>
              <a:defRPr sz="1800"/>
            </a:lvl4pPr>
            <a:lvl5pPr marL="1604645" indent="0">
              <a:buNone/>
              <a:defRPr sz="1800"/>
            </a:lvl5pPr>
            <a:lvl6pPr marL="2005965" indent="0">
              <a:buNone/>
              <a:defRPr sz="1800"/>
            </a:lvl6pPr>
            <a:lvl7pPr marL="2406650" indent="0">
              <a:buNone/>
              <a:defRPr sz="1800"/>
            </a:lvl7pPr>
            <a:lvl8pPr marL="2807970" indent="0">
              <a:buNone/>
              <a:defRPr sz="1800"/>
            </a:lvl8pPr>
            <a:lvl9pPr marL="3209290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320" indent="0">
              <a:buNone/>
              <a:defRPr sz="1100"/>
            </a:lvl2pPr>
            <a:lvl3pPr marL="802005" indent="0">
              <a:buNone/>
              <a:defRPr sz="900"/>
            </a:lvl3pPr>
            <a:lvl4pPr marL="1203325" indent="0">
              <a:buNone/>
              <a:defRPr sz="800"/>
            </a:lvl4pPr>
            <a:lvl5pPr marL="1604645" indent="0">
              <a:buNone/>
              <a:defRPr sz="800"/>
            </a:lvl5pPr>
            <a:lvl6pPr marL="2005965" indent="0">
              <a:buNone/>
              <a:defRPr sz="800"/>
            </a:lvl6pPr>
            <a:lvl7pPr marL="2406650" indent="0">
              <a:buNone/>
              <a:defRPr sz="800"/>
            </a:lvl7pPr>
            <a:lvl8pPr marL="2807970" indent="0">
              <a:buNone/>
              <a:defRPr sz="800"/>
            </a:lvl8pPr>
            <a:lvl9pPr marL="320929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0"/>
            <a:r>
              <a:rPr lang="zh-CN" altLang="en-US"/>
              <a:t>第二级</a:t>
            </a:r>
            <a:endParaRPr lang="zh-CN" altLang="en-US"/>
          </a:p>
          <a:p>
            <a:pPr lvl="0"/>
            <a:r>
              <a:rPr lang="zh-CN" altLang="en-US"/>
              <a:t>第三级</a:t>
            </a:r>
            <a:endParaRPr lang="zh-CN" altLang="en-US"/>
          </a:p>
          <a:p>
            <a:pPr lvl="0"/>
            <a:r>
              <a:rPr lang="zh-CN" altLang="en-US"/>
              <a:t>第四级</a:t>
            </a:r>
            <a:endParaRPr lang="zh-CN" altLang="en-US"/>
          </a:p>
          <a:p>
            <a:pPr lvl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2022/8/29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defTabSz="80200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990" indent="-30099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2145" indent="-250825" algn="l" defTabSz="802005" rtl="0" eaLnBrk="1" latinLnBrk="0" hangingPunct="1">
        <a:spcBef>
          <a:spcPct val="20000"/>
        </a:spcBef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66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398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30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62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31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3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95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64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96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65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97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29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tags" Target="../tags/tag9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4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tags" Target="../tags/tag9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6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tags" Target="../tags/tag98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tags" Target="../tags/tag99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10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1" Type="http://schemas.openxmlformats.org/officeDocument/2006/relationships/notesSlide" Target="../notesSlides/notesSlide1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1" Type="http://schemas.openxmlformats.org/officeDocument/2006/relationships/notesSlide" Target="../notesSlides/notesSlide21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109.xml"/><Relationship Id="rId19" Type="http://schemas.openxmlformats.org/officeDocument/2006/relationships/tags" Target="../tags/tag125.xml"/><Relationship Id="rId18" Type="http://schemas.openxmlformats.org/officeDocument/2006/relationships/image" Target="../media/image20.jpeg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tags" Target="../tags/tag108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6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9" Type="http://schemas.openxmlformats.org/officeDocument/2006/relationships/notesSlide" Target="../notesSlides/notesSlide4.xml"/><Relationship Id="rId28" Type="http://schemas.openxmlformats.org/officeDocument/2006/relationships/slideLayout" Target="../slideLayouts/slideLayout1.xml"/><Relationship Id="rId27" Type="http://schemas.openxmlformats.org/officeDocument/2006/relationships/tags" Target="../tags/tag35.xml"/><Relationship Id="rId26" Type="http://schemas.openxmlformats.org/officeDocument/2006/relationships/tags" Target="../tags/tag34.xml"/><Relationship Id="rId25" Type="http://schemas.openxmlformats.org/officeDocument/2006/relationships/tags" Target="../tags/tag33.xml"/><Relationship Id="rId24" Type="http://schemas.openxmlformats.org/officeDocument/2006/relationships/tags" Target="../tags/tag32.xml"/><Relationship Id="rId23" Type="http://schemas.openxmlformats.org/officeDocument/2006/relationships/tags" Target="../tags/tag31.xml"/><Relationship Id="rId22" Type="http://schemas.openxmlformats.org/officeDocument/2006/relationships/tags" Target="../tags/tag30.xml"/><Relationship Id="rId21" Type="http://schemas.openxmlformats.org/officeDocument/2006/relationships/tags" Target="../tags/tag29.xml"/><Relationship Id="rId20" Type="http://schemas.openxmlformats.org/officeDocument/2006/relationships/tags" Target="../tags/tag28.xml"/><Relationship Id="rId2" Type="http://schemas.openxmlformats.org/officeDocument/2006/relationships/tags" Target="../tags/tag10.xml"/><Relationship Id="rId19" Type="http://schemas.openxmlformats.org/officeDocument/2006/relationships/tags" Target="../tags/tag27.xml"/><Relationship Id="rId18" Type="http://schemas.openxmlformats.org/officeDocument/2006/relationships/tags" Target="../tags/tag26.xml"/><Relationship Id="rId17" Type="http://schemas.openxmlformats.org/officeDocument/2006/relationships/tags" Target="../tags/tag25.xml"/><Relationship Id="rId16" Type="http://schemas.openxmlformats.org/officeDocument/2006/relationships/tags" Target="../tags/tag24.xml"/><Relationship Id="rId15" Type="http://schemas.openxmlformats.org/officeDocument/2006/relationships/tags" Target="../tags/tag23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2" Type="http://schemas.openxmlformats.org/officeDocument/2006/relationships/notesSlide" Target="../notesSlides/notesSlide5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55.xml"/><Relationship Id="rId2" Type="http://schemas.openxmlformats.org/officeDocument/2006/relationships/tags" Target="../tags/tag37.xml"/><Relationship Id="rId19" Type="http://schemas.openxmlformats.org/officeDocument/2006/relationships/tags" Target="../tags/tag54.xml"/><Relationship Id="rId18" Type="http://schemas.openxmlformats.org/officeDocument/2006/relationships/tags" Target="../tags/tag53.xml"/><Relationship Id="rId17" Type="http://schemas.openxmlformats.org/officeDocument/2006/relationships/tags" Target="../tags/tag52.xml"/><Relationship Id="rId16" Type="http://schemas.openxmlformats.org/officeDocument/2006/relationships/tags" Target="../tags/tag51.xml"/><Relationship Id="rId15" Type="http://schemas.openxmlformats.org/officeDocument/2006/relationships/tags" Target="../tags/tag50.xml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tags" Target="../tags/tag3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4.png"/><Relationship Id="rId10" Type="http://schemas.openxmlformats.org/officeDocument/2006/relationships/tags" Target="../tags/tag64.xml"/><Relationship Id="rId1" Type="http://schemas.openxmlformats.org/officeDocument/2006/relationships/tags" Target="../tags/tag5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1" Type="http://schemas.openxmlformats.org/officeDocument/2006/relationships/tags" Target="../tags/tag6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1" Type="http://schemas.openxmlformats.org/officeDocument/2006/relationships/notesSlide" Target="../notesSlides/notesSlide9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9" Type="http://schemas.openxmlformats.org/officeDocument/2006/relationships/tags" Target="../tags/tag92.xml"/><Relationship Id="rId18" Type="http://schemas.openxmlformats.org/officeDocument/2006/relationships/tags" Target="../tags/tag91.xml"/><Relationship Id="rId17" Type="http://schemas.openxmlformats.org/officeDocument/2006/relationships/tags" Target="../tags/tag90.xml"/><Relationship Id="rId16" Type="http://schemas.openxmlformats.org/officeDocument/2006/relationships/tags" Target="../tags/tag89.xml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tags" Target="../tags/tag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新建文件夹 (2)\5.15封面参考\复件 (31) 复件 4\1f921b9d265f6020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844"/>
            <a:ext cx="9001125" cy="50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H_SubTitle_2"/>
          <p:cNvSpPr txBox="1"/>
          <p:nvPr>
            <p:custDataLst>
              <p:tags r:id="rId2"/>
            </p:custDataLst>
          </p:nvPr>
        </p:nvSpPr>
        <p:spPr>
          <a:xfrm>
            <a:off x="2268314" y="1728068"/>
            <a:ext cx="1440160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20000"/>
              </a:lnSpc>
              <a:defRPr/>
            </a:pPr>
            <a:endParaRPr lang="en-US" altLang="da-DK" sz="32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MH_SubTitle_2"/>
          <p:cNvSpPr txBox="1"/>
          <p:nvPr>
            <p:custDataLst>
              <p:tags r:id="rId3"/>
            </p:custDataLst>
          </p:nvPr>
        </p:nvSpPr>
        <p:spPr>
          <a:xfrm>
            <a:off x="2268220" y="1655445"/>
            <a:ext cx="5616575" cy="263588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20000"/>
              </a:lnSpc>
              <a:defRPr/>
            </a:pPr>
            <a:r>
              <a:rPr sz="3200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基于高德SDK使用Android Studio开发的</a:t>
            </a:r>
            <a:r>
              <a:rPr lang="zh-CN" sz="3200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骑行</a:t>
            </a:r>
            <a:r>
              <a:rPr sz="3200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软件</a:t>
            </a:r>
            <a:endParaRPr sz="3200" ker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583eea9dc623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124174" y="-481473"/>
            <a:ext cx="487362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302535" y="1325629"/>
            <a:ext cx="3871557" cy="146650"/>
            <a:chOff x="4906190" y="1416527"/>
            <a:chExt cx="3933010" cy="166280"/>
          </a:xfrm>
          <a:solidFill>
            <a:srgbClr val="00544A"/>
          </a:solidFill>
        </p:grpSpPr>
        <p:sp>
          <p:nvSpPr>
            <p:cNvPr id="5" name="矩形 4"/>
            <p:cNvSpPr/>
            <p:nvPr/>
          </p:nvSpPr>
          <p:spPr>
            <a:xfrm>
              <a:off x="4906190" y="1416527"/>
              <a:ext cx="166280" cy="16628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0"/>
            </a:p>
          </p:txBody>
        </p:sp>
        <p:cxnSp>
          <p:nvCxnSpPr>
            <p:cNvPr id="6" name="直接连接符 5"/>
            <p:cNvCxnSpPr>
              <a:stCxn id="5" idx="3"/>
            </p:cNvCxnSpPr>
            <p:nvPr/>
          </p:nvCxnSpPr>
          <p:spPr>
            <a:xfrm>
              <a:off x="5072470" y="1499667"/>
              <a:ext cx="3766730" cy="0"/>
            </a:xfrm>
            <a:prstGeom prst="lin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4302535" y="2448438"/>
            <a:ext cx="3871557" cy="146650"/>
            <a:chOff x="4906190" y="2727732"/>
            <a:chExt cx="3933010" cy="166280"/>
          </a:xfrm>
          <a:solidFill>
            <a:schemeClr val="accent1">
              <a:lumMod val="50000"/>
            </a:schemeClr>
          </a:solidFill>
        </p:grpSpPr>
        <p:sp>
          <p:nvSpPr>
            <p:cNvPr id="8" name="矩形 7"/>
            <p:cNvSpPr/>
            <p:nvPr/>
          </p:nvSpPr>
          <p:spPr>
            <a:xfrm>
              <a:off x="4906190" y="2727732"/>
              <a:ext cx="166280" cy="166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0"/>
            </a:p>
          </p:txBody>
        </p:sp>
        <p:cxnSp>
          <p:nvCxnSpPr>
            <p:cNvPr id="9" name="直接连接符 8"/>
            <p:cNvCxnSpPr>
              <a:stCxn id="8" idx="3"/>
            </p:cNvCxnSpPr>
            <p:nvPr/>
          </p:nvCxnSpPr>
          <p:spPr>
            <a:xfrm>
              <a:off x="5072470" y="2810872"/>
              <a:ext cx="3766730" cy="0"/>
            </a:xfrm>
            <a:prstGeom prst="lin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4302535" y="3456500"/>
            <a:ext cx="3871557" cy="146650"/>
            <a:chOff x="4906190" y="3870732"/>
            <a:chExt cx="3933010" cy="166280"/>
          </a:xfrm>
          <a:solidFill>
            <a:schemeClr val="accent1">
              <a:lumMod val="75000"/>
            </a:schemeClr>
          </a:solidFill>
        </p:grpSpPr>
        <p:sp>
          <p:nvSpPr>
            <p:cNvPr id="11" name="矩形 10"/>
            <p:cNvSpPr/>
            <p:nvPr/>
          </p:nvSpPr>
          <p:spPr>
            <a:xfrm>
              <a:off x="4906190" y="3870732"/>
              <a:ext cx="166280" cy="16628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0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5072470" y="3941172"/>
              <a:ext cx="3766730" cy="0"/>
            </a:xfrm>
            <a:prstGeom prst="lin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264025" y="1483360"/>
            <a:ext cx="4325620" cy="864870"/>
          </a:xfrm>
          <a:prstGeom prst="rect">
            <a:avLst/>
          </a:prstGeom>
          <a:noFill/>
        </p:spPr>
        <p:txBody>
          <a:bodyPr wrap="square" lIns="89858" tIns="44929" rIns="89858" bIns="44929" rtlCol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·  引入必要的依赖库：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·  AndroidX核心组件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Room数据库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·  Retrofit网络请求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·  高德地图SDK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02536" y="2626599"/>
            <a:ext cx="3871557" cy="368300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申请高德地图API密钥并完成配置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02536" y="3667668"/>
            <a:ext cx="3871557" cy="368300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设置基本的项目结构和包划分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MH_SubTitle_2"/>
          <p:cNvSpPr txBox="1"/>
          <p:nvPr>
            <p:custDataLst>
              <p:tags r:id="rId1"/>
            </p:custDataLst>
          </p:nvPr>
        </p:nvSpPr>
        <p:spPr>
          <a:xfrm>
            <a:off x="112395" y="215900"/>
            <a:ext cx="2679065" cy="43180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项目初始化与基础设置</a:t>
            </a:r>
            <a:endParaRPr lang="zh-CN" altLang="en-US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" y="863600"/>
            <a:ext cx="3498215" cy="3977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"/>
          <p:cNvSpPr/>
          <p:nvPr/>
        </p:nvSpPr>
        <p:spPr>
          <a:xfrm>
            <a:off x="1539774" y="1173972"/>
            <a:ext cx="1304087" cy="1304086"/>
          </a:xfrm>
          <a:prstGeom prst="ellipse">
            <a:avLst/>
          </a:prstGeom>
          <a:solidFill>
            <a:srgbClr val="18BEBA">
              <a:alpha val="90000"/>
            </a:srgbClr>
          </a:solidFill>
          <a:ln w="635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603" tIns="44801" rIns="89603" bIns="44801" rtlCol="0" anchor="ctr"/>
          <a:lstStyle/>
          <a:p>
            <a:pPr algn="ctr"/>
            <a:endParaRPr lang="en-US" sz="975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" name="Oval 14"/>
          <p:cNvSpPr/>
          <p:nvPr/>
        </p:nvSpPr>
        <p:spPr>
          <a:xfrm>
            <a:off x="3618441" y="1179362"/>
            <a:ext cx="1304087" cy="1304086"/>
          </a:xfrm>
          <a:prstGeom prst="ellipse">
            <a:avLst/>
          </a:prstGeom>
          <a:solidFill>
            <a:srgbClr val="18BEBA">
              <a:alpha val="90000"/>
            </a:srgbClr>
          </a:solidFill>
          <a:ln w="635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603" tIns="44801" rIns="89603" bIns="44801" rtlCol="0" anchor="ctr"/>
          <a:lstStyle/>
          <a:p>
            <a:pPr algn="ctr"/>
            <a:endParaRPr lang="en-US" sz="975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" name="Oval 17"/>
          <p:cNvSpPr/>
          <p:nvPr/>
        </p:nvSpPr>
        <p:spPr>
          <a:xfrm>
            <a:off x="5700026" y="1179362"/>
            <a:ext cx="1304087" cy="1304086"/>
          </a:xfrm>
          <a:prstGeom prst="ellipse">
            <a:avLst/>
          </a:prstGeom>
          <a:solidFill>
            <a:srgbClr val="18BEBA">
              <a:alpha val="90000"/>
            </a:srgbClr>
          </a:solidFill>
          <a:ln w="635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603" tIns="44801" rIns="89603" bIns="44801" rtlCol="0" anchor="ctr"/>
          <a:lstStyle/>
          <a:p>
            <a:pPr algn="ctr"/>
            <a:endParaRPr lang="en-US" sz="975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7434" y="1353577"/>
            <a:ext cx="815381" cy="904847"/>
          </a:xfrm>
          <a:prstGeom prst="rect">
            <a:avLst/>
          </a:prstGeom>
          <a:noFill/>
        </p:spPr>
        <p:txBody>
          <a:bodyPr wrap="square" lIns="89584" tIns="44791" rIns="89584" bIns="44791" rtlCol="0">
            <a:spAutoFit/>
          </a:bodyPr>
          <a:lstStyle/>
          <a:p>
            <a:pPr algn="ctr"/>
            <a:r>
              <a:rPr lang="en-US" sz="5290" b="1">
                <a:solidFill>
                  <a:srgbClr val="18BEBA"/>
                </a:solidFill>
                <a:latin typeface="+mn-ea"/>
                <a:cs typeface="Helvetica Neue"/>
              </a:rPr>
              <a:t>+</a:t>
            </a:r>
            <a:endParaRPr lang="ru-RU" sz="5290" b="1" dirty="0">
              <a:solidFill>
                <a:srgbClr val="18BEBA"/>
              </a:solidFill>
              <a:latin typeface="+mn-ea"/>
              <a:cs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97663" y="1353577"/>
            <a:ext cx="815381" cy="904847"/>
          </a:xfrm>
          <a:prstGeom prst="rect">
            <a:avLst/>
          </a:prstGeom>
          <a:noFill/>
        </p:spPr>
        <p:txBody>
          <a:bodyPr wrap="square" lIns="89584" tIns="44791" rIns="89584" bIns="44791" rtlCol="0">
            <a:spAutoFit/>
          </a:bodyPr>
          <a:lstStyle/>
          <a:p>
            <a:pPr algn="ctr"/>
            <a:r>
              <a:rPr lang="en-US" sz="5290" b="1">
                <a:solidFill>
                  <a:srgbClr val="18BEBA"/>
                </a:solidFill>
                <a:latin typeface="+mn-ea"/>
                <a:cs typeface="Helvetica Neue"/>
              </a:rPr>
              <a:t>+</a:t>
            </a:r>
            <a:endParaRPr lang="ru-RU" sz="5290" b="1" dirty="0">
              <a:solidFill>
                <a:srgbClr val="18BEBA"/>
              </a:solidFill>
              <a:latin typeface="+mn-ea"/>
              <a:cs typeface="Helvetica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4132" y="2735324"/>
            <a:ext cx="1771726" cy="280035"/>
          </a:xfrm>
          <a:prstGeom prst="rect">
            <a:avLst/>
          </a:prstGeom>
          <a:noFill/>
        </p:spPr>
        <p:txBody>
          <a:bodyPr wrap="square" lIns="0" tIns="44801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7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设计数据库结构：</a:t>
            </a:r>
            <a:endParaRPr lang="en-US" sz="117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9800" y="3033395"/>
            <a:ext cx="2028190" cy="810895"/>
          </a:xfrm>
          <a:prstGeom prst="rect">
            <a:avLst/>
          </a:prstGeom>
          <a:noFill/>
        </p:spPr>
        <p:txBody>
          <a:bodyPr wrap="square" lIns="0" tIns="44801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创建RunRecordEntity实体类，定义运动记录的数据结构</a:t>
            </a:r>
            <a:endParaRPr lang="zh-CN" altLang="en-US" sz="955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9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包含字段：ID、运动时间、持续时间、速度、距离等</a:t>
            </a:r>
            <a:endParaRPr lang="zh-CN" altLang="en-US" sz="955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87989" y="2879515"/>
            <a:ext cx="1771726" cy="280035"/>
          </a:xfrm>
          <a:prstGeom prst="rect">
            <a:avLst/>
          </a:prstGeom>
          <a:noFill/>
        </p:spPr>
        <p:txBody>
          <a:bodyPr wrap="square" lIns="0" tIns="44801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7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实现Room数据库：</a:t>
            </a:r>
            <a:endParaRPr lang="en-US" altLang="zh-CN" sz="117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79140" y="3196590"/>
            <a:ext cx="2338070" cy="619125"/>
          </a:xfrm>
          <a:prstGeom prst="rect">
            <a:avLst/>
          </a:prstGeom>
          <a:noFill/>
        </p:spPr>
        <p:txBody>
          <a:bodyPr wrap="square" lIns="0" tIns="44801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创建DAO接口，定义数据库操作方法</a:t>
            </a:r>
            <a:endParaRPr lang="zh-CN" altLang="en-US" sz="955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9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设计数据库类，实现单例模式</a:t>
            </a:r>
            <a:endParaRPr lang="zh-CN" altLang="en-US" sz="955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9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添加数据库迁移策略</a:t>
            </a:r>
            <a:endParaRPr lang="zh-CN" altLang="en-US" sz="955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78250" y="2879562"/>
            <a:ext cx="1771726" cy="225425"/>
          </a:xfrm>
          <a:prstGeom prst="rect">
            <a:avLst/>
          </a:prstGeom>
          <a:noFill/>
        </p:spPr>
        <p:txBody>
          <a:bodyPr wrap="square" lIns="0" tIns="44801" rIns="0" bIns="0" rtlCol="0">
            <a:spAutoFit/>
          </a:bodyPr>
          <a:lstStyle/>
          <a:p>
            <a:pPr algn="ctr" defTabSz="0">
              <a:tabLst>
                <a:tab pos="1004570" algn="l"/>
              </a:tabLst>
            </a:pPr>
            <a:r>
              <a:rPr lang="zh-CN" altLang="en-US" sz="117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实现网络接口：</a:t>
            </a:r>
            <a:endParaRPr lang="zh-CN" altLang="en-US" sz="1175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02300" y="3177540"/>
            <a:ext cx="1635125" cy="736600"/>
          </a:xfrm>
          <a:prstGeom prst="rect">
            <a:avLst/>
          </a:prstGeom>
          <a:noFill/>
        </p:spPr>
        <p:txBody>
          <a:bodyPr wrap="square" lIns="0" tIns="44801" rIns="0" bIns="0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使用Retrofit配置API接口</a:t>
            </a:r>
            <a:endParaRPr lang="zh-CN" altLang="en-US" sz="955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9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实现数据上传和同步功能</a:t>
            </a:r>
            <a:endParaRPr lang="zh-CN" altLang="en-US" sz="955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9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处理网络请求的错误情况</a:t>
            </a:r>
            <a:endParaRPr lang="zh-CN" altLang="en-US" sz="955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12"/>
          <p:cNvSpPr>
            <a:spLocks noEditPoints="1"/>
          </p:cNvSpPr>
          <p:nvPr/>
        </p:nvSpPr>
        <p:spPr bwMode="auto">
          <a:xfrm>
            <a:off x="5978199" y="1472681"/>
            <a:ext cx="782721" cy="714658"/>
          </a:xfrm>
          <a:custGeom>
            <a:avLst/>
            <a:gdLst/>
            <a:ahLst/>
            <a:cxnLst>
              <a:cxn ang="0">
                <a:pos x="1284" y="407"/>
              </a:cxn>
              <a:cxn ang="0">
                <a:pos x="1203" y="1128"/>
              </a:cxn>
              <a:cxn ang="0">
                <a:pos x="1657" y="1313"/>
              </a:cxn>
              <a:cxn ang="0">
                <a:pos x="2010" y="1310"/>
              </a:cxn>
              <a:cxn ang="0">
                <a:pos x="2361" y="910"/>
              </a:cxn>
              <a:cxn ang="0">
                <a:pos x="2851" y="696"/>
              </a:cxn>
              <a:cxn ang="0">
                <a:pos x="3216" y="1078"/>
              </a:cxn>
              <a:cxn ang="0">
                <a:pos x="2979" y="1557"/>
              </a:cxn>
              <a:cxn ang="0">
                <a:pos x="2477" y="1517"/>
              </a:cxn>
              <a:cxn ang="0">
                <a:pos x="2080" y="1382"/>
              </a:cxn>
              <a:cxn ang="0">
                <a:pos x="1515" y="2178"/>
              </a:cxn>
              <a:cxn ang="0">
                <a:pos x="1639" y="2686"/>
              </a:cxn>
              <a:cxn ang="0">
                <a:pos x="1428" y="2932"/>
              </a:cxn>
              <a:cxn ang="0">
                <a:pos x="1121" y="2816"/>
              </a:cxn>
              <a:cxn ang="0">
                <a:pos x="1129" y="2487"/>
              </a:cxn>
              <a:cxn ang="0">
                <a:pos x="1413" y="2321"/>
              </a:cxn>
              <a:cxn ang="0">
                <a:pos x="1431" y="1587"/>
              </a:cxn>
              <a:cxn ang="0">
                <a:pos x="954" y="1270"/>
              </a:cxn>
              <a:cxn ang="0">
                <a:pos x="196" y="1138"/>
              </a:cxn>
              <a:cxn ang="0">
                <a:pos x="65" y="378"/>
              </a:cxn>
              <a:cxn ang="0">
                <a:pos x="1533" y="1182"/>
              </a:cxn>
              <a:cxn ang="0">
                <a:pos x="1925" y="1186"/>
              </a:cxn>
              <a:cxn ang="0">
                <a:pos x="2114" y="972"/>
              </a:cxn>
              <a:cxn ang="0">
                <a:pos x="1732" y="1085"/>
              </a:cxn>
              <a:cxn ang="0">
                <a:pos x="2147" y="1514"/>
              </a:cxn>
              <a:cxn ang="0">
                <a:pos x="1918" y="1841"/>
              </a:cxn>
              <a:cxn ang="0">
                <a:pos x="1979" y="2139"/>
              </a:cxn>
              <a:cxn ang="0">
                <a:pos x="2089" y="1757"/>
              </a:cxn>
              <a:cxn ang="0">
                <a:pos x="2167" y="1508"/>
              </a:cxn>
              <a:cxn ang="0">
                <a:pos x="1273" y="1619"/>
              </a:cxn>
              <a:cxn ang="0">
                <a:pos x="1038" y="1398"/>
              </a:cxn>
              <a:cxn ang="0">
                <a:pos x="1199" y="1722"/>
              </a:cxn>
              <a:cxn ang="0">
                <a:pos x="1293" y="2035"/>
              </a:cxn>
              <a:cxn ang="0">
                <a:pos x="650" y="326"/>
              </a:cxn>
              <a:cxn ang="0">
                <a:pos x="1414" y="2691"/>
              </a:cxn>
              <a:cxn ang="0">
                <a:pos x="1400" y="2566"/>
              </a:cxn>
              <a:cxn ang="0">
                <a:pos x="1357" y="2532"/>
              </a:cxn>
              <a:cxn ang="0">
                <a:pos x="1432" y="2647"/>
              </a:cxn>
              <a:cxn ang="0">
                <a:pos x="1338" y="2742"/>
              </a:cxn>
              <a:cxn ang="0">
                <a:pos x="2704" y="1212"/>
              </a:cxn>
              <a:cxn ang="0">
                <a:pos x="2809" y="979"/>
              </a:cxn>
              <a:cxn ang="0">
                <a:pos x="2629" y="1018"/>
              </a:cxn>
              <a:cxn ang="0">
                <a:pos x="2883" y="985"/>
              </a:cxn>
              <a:cxn ang="0">
                <a:pos x="1422" y="2451"/>
              </a:cxn>
              <a:cxn ang="0">
                <a:pos x="1407" y="2447"/>
              </a:cxn>
              <a:cxn ang="0">
                <a:pos x="1384" y="2443"/>
              </a:cxn>
              <a:cxn ang="0">
                <a:pos x="1157" y="2573"/>
              </a:cxn>
              <a:cxn ang="0">
                <a:pos x="1282" y="2861"/>
              </a:cxn>
              <a:cxn ang="0">
                <a:pos x="1564" y="2721"/>
              </a:cxn>
              <a:cxn ang="0">
                <a:pos x="2799" y="751"/>
              </a:cxn>
              <a:cxn ang="0">
                <a:pos x="3147" y="1049"/>
              </a:cxn>
              <a:cxn ang="0">
                <a:pos x="2983" y="1482"/>
              </a:cxn>
              <a:cxn ang="0">
                <a:pos x="2536" y="1483"/>
              </a:cxn>
              <a:cxn ang="0">
                <a:pos x="2359" y="1199"/>
              </a:cxn>
              <a:cxn ang="0">
                <a:pos x="2357" y="1175"/>
              </a:cxn>
              <a:cxn ang="0">
                <a:pos x="2414" y="942"/>
              </a:cxn>
              <a:cxn ang="0">
                <a:pos x="758" y="80"/>
              </a:cxn>
              <a:cxn ang="0">
                <a:pos x="1251" y="547"/>
              </a:cxn>
              <a:cxn ang="0">
                <a:pos x="1106" y="1068"/>
              </a:cxn>
              <a:cxn ang="0">
                <a:pos x="991" y="1165"/>
              </a:cxn>
              <a:cxn ang="0">
                <a:pos x="312" y="1143"/>
              </a:cxn>
              <a:cxn ang="0">
                <a:pos x="100" y="490"/>
              </a:cxn>
              <a:cxn ang="0">
                <a:pos x="638" y="73"/>
              </a:cxn>
            </a:cxnLst>
            <a:rect l="0" t="0" r="r" b="b"/>
            <a:pathLst>
              <a:path w="3221" h="2941">
                <a:moveTo>
                  <a:pt x="668" y="0"/>
                </a:moveTo>
                <a:lnTo>
                  <a:pt x="702" y="1"/>
                </a:lnTo>
                <a:lnTo>
                  <a:pt x="737" y="3"/>
                </a:lnTo>
                <a:lnTo>
                  <a:pt x="770" y="7"/>
                </a:lnTo>
                <a:lnTo>
                  <a:pt x="803" y="13"/>
                </a:lnTo>
                <a:lnTo>
                  <a:pt x="835" y="21"/>
                </a:lnTo>
                <a:lnTo>
                  <a:pt x="867" y="30"/>
                </a:lnTo>
                <a:lnTo>
                  <a:pt x="899" y="40"/>
                </a:lnTo>
                <a:lnTo>
                  <a:pt x="929" y="53"/>
                </a:lnTo>
                <a:lnTo>
                  <a:pt x="958" y="65"/>
                </a:lnTo>
                <a:lnTo>
                  <a:pt x="987" y="81"/>
                </a:lnTo>
                <a:lnTo>
                  <a:pt x="1015" y="96"/>
                </a:lnTo>
                <a:lnTo>
                  <a:pt x="1042" y="114"/>
                </a:lnTo>
                <a:lnTo>
                  <a:pt x="1068" y="132"/>
                </a:lnTo>
                <a:lnTo>
                  <a:pt x="1094" y="152"/>
                </a:lnTo>
                <a:lnTo>
                  <a:pt x="1117" y="173"/>
                </a:lnTo>
                <a:lnTo>
                  <a:pt x="1141" y="195"/>
                </a:lnTo>
                <a:lnTo>
                  <a:pt x="1163" y="218"/>
                </a:lnTo>
                <a:lnTo>
                  <a:pt x="1184" y="242"/>
                </a:lnTo>
                <a:lnTo>
                  <a:pt x="1204" y="268"/>
                </a:lnTo>
                <a:lnTo>
                  <a:pt x="1222" y="294"/>
                </a:lnTo>
                <a:lnTo>
                  <a:pt x="1240" y="321"/>
                </a:lnTo>
                <a:lnTo>
                  <a:pt x="1255" y="349"/>
                </a:lnTo>
                <a:lnTo>
                  <a:pt x="1271" y="378"/>
                </a:lnTo>
                <a:lnTo>
                  <a:pt x="1284" y="407"/>
                </a:lnTo>
                <a:lnTo>
                  <a:pt x="1296" y="438"/>
                </a:lnTo>
                <a:lnTo>
                  <a:pt x="1306" y="469"/>
                </a:lnTo>
                <a:lnTo>
                  <a:pt x="1316" y="500"/>
                </a:lnTo>
                <a:lnTo>
                  <a:pt x="1323" y="532"/>
                </a:lnTo>
                <a:lnTo>
                  <a:pt x="1329" y="565"/>
                </a:lnTo>
                <a:lnTo>
                  <a:pt x="1333" y="598"/>
                </a:lnTo>
                <a:lnTo>
                  <a:pt x="1335" y="632"/>
                </a:lnTo>
                <a:lnTo>
                  <a:pt x="1336" y="666"/>
                </a:lnTo>
                <a:lnTo>
                  <a:pt x="1336" y="699"/>
                </a:lnTo>
                <a:lnTo>
                  <a:pt x="1333" y="730"/>
                </a:lnTo>
                <a:lnTo>
                  <a:pt x="1330" y="760"/>
                </a:lnTo>
                <a:lnTo>
                  <a:pt x="1325" y="790"/>
                </a:lnTo>
                <a:lnTo>
                  <a:pt x="1319" y="820"/>
                </a:lnTo>
                <a:lnTo>
                  <a:pt x="1311" y="849"/>
                </a:lnTo>
                <a:lnTo>
                  <a:pt x="1302" y="878"/>
                </a:lnTo>
                <a:lnTo>
                  <a:pt x="1293" y="906"/>
                </a:lnTo>
                <a:lnTo>
                  <a:pt x="1281" y="934"/>
                </a:lnTo>
                <a:lnTo>
                  <a:pt x="1269" y="960"/>
                </a:lnTo>
                <a:lnTo>
                  <a:pt x="1254" y="986"/>
                </a:lnTo>
                <a:lnTo>
                  <a:pt x="1240" y="1012"/>
                </a:lnTo>
                <a:lnTo>
                  <a:pt x="1224" y="1037"/>
                </a:lnTo>
                <a:lnTo>
                  <a:pt x="1208" y="1061"/>
                </a:lnTo>
                <a:lnTo>
                  <a:pt x="1189" y="1084"/>
                </a:lnTo>
                <a:lnTo>
                  <a:pt x="1170" y="1106"/>
                </a:lnTo>
                <a:lnTo>
                  <a:pt x="1203" y="1128"/>
                </a:lnTo>
                <a:lnTo>
                  <a:pt x="1235" y="1149"/>
                </a:lnTo>
                <a:lnTo>
                  <a:pt x="1269" y="1171"/>
                </a:lnTo>
                <a:lnTo>
                  <a:pt x="1304" y="1192"/>
                </a:lnTo>
                <a:lnTo>
                  <a:pt x="1338" y="1212"/>
                </a:lnTo>
                <a:lnTo>
                  <a:pt x="1373" y="1231"/>
                </a:lnTo>
                <a:lnTo>
                  <a:pt x="1406" y="1248"/>
                </a:lnTo>
                <a:lnTo>
                  <a:pt x="1438" y="1263"/>
                </a:lnTo>
                <a:lnTo>
                  <a:pt x="1466" y="1274"/>
                </a:lnTo>
                <a:lnTo>
                  <a:pt x="1493" y="1283"/>
                </a:lnTo>
                <a:lnTo>
                  <a:pt x="1518" y="1291"/>
                </a:lnTo>
                <a:lnTo>
                  <a:pt x="1543" y="1297"/>
                </a:lnTo>
                <a:lnTo>
                  <a:pt x="1568" y="1302"/>
                </a:lnTo>
                <a:lnTo>
                  <a:pt x="1593" y="1306"/>
                </a:lnTo>
                <a:lnTo>
                  <a:pt x="1618" y="1309"/>
                </a:lnTo>
                <a:lnTo>
                  <a:pt x="1643" y="1312"/>
                </a:lnTo>
                <a:lnTo>
                  <a:pt x="1643" y="1312"/>
                </a:lnTo>
                <a:lnTo>
                  <a:pt x="1646" y="1312"/>
                </a:lnTo>
                <a:lnTo>
                  <a:pt x="1648" y="1312"/>
                </a:lnTo>
                <a:lnTo>
                  <a:pt x="1648" y="1312"/>
                </a:lnTo>
                <a:lnTo>
                  <a:pt x="1650" y="1312"/>
                </a:lnTo>
                <a:lnTo>
                  <a:pt x="1651" y="1313"/>
                </a:lnTo>
                <a:lnTo>
                  <a:pt x="1653" y="1313"/>
                </a:lnTo>
                <a:lnTo>
                  <a:pt x="1655" y="1313"/>
                </a:lnTo>
                <a:lnTo>
                  <a:pt x="1655" y="1313"/>
                </a:lnTo>
                <a:lnTo>
                  <a:pt x="1657" y="1313"/>
                </a:lnTo>
                <a:lnTo>
                  <a:pt x="1658" y="1313"/>
                </a:lnTo>
                <a:lnTo>
                  <a:pt x="1659" y="1313"/>
                </a:lnTo>
                <a:lnTo>
                  <a:pt x="1661" y="1314"/>
                </a:lnTo>
                <a:lnTo>
                  <a:pt x="1662" y="1314"/>
                </a:lnTo>
                <a:lnTo>
                  <a:pt x="1663" y="1314"/>
                </a:lnTo>
                <a:lnTo>
                  <a:pt x="1665" y="1314"/>
                </a:lnTo>
                <a:lnTo>
                  <a:pt x="1666" y="1314"/>
                </a:lnTo>
                <a:lnTo>
                  <a:pt x="1666" y="1314"/>
                </a:lnTo>
                <a:lnTo>
                  <a:pt x="1668" y="1314"/>
                </a:lnTo>
                <a:lnTo>
                  <a:pt x="1669" y="1314"/>
                </a:lnTo>
                <a:lnTo>
                  <a:pt x="1670" y="1315"/>
                </a:lnTo>
                <a:lnTo>
                  <a:pt x="1673" y="1315"/>
                </a:lnTo>
                <a:lnTo>
                  <a:pt x="1681" y="1317"/>
                </a:lnTo>
                <a:lnTo>
                  <a:pt x="1681" y="1317"/>
                </a:lnTo>
                <a:lnTo>
                  <a:pt x="1683" y="1317"/>
                </a:lnTo>
                <a:lnTo>
                  <a:pt x="1712" y="1320"/>
                </a:lnTo>
                <a:lnTo>
                  <a:pt x="1742" y="1322"/>
                </a:lnTo>
                <a:lnTo>
                  <a:pt x="1773" y="1324"/>
                </a:lnTo>
                <a:lnTo>
                  <a:pt x="1804" y="1326"/>
                </a:lnTo>
                <a:lnTo>
                  <a:pt x="1837" y="1327"/>
                </a:lnTo>
                <a:lnTo>
                  <a:pt x="1870" y="1327"/>
                </a:lnTo>
                <a:lnTo>
                  <a:pt x="1903" y="1325"/>
                </a:lnTo>
                <a:lnTo>
                  <a:pt x="1937" y="1322"/>
                </a:lnTo>
                <a:lnTo>
                  <a:pt x="1973" y="1317"/>
                </a:lnTo>
                <a:lnTo>
                  <a:pt x="2010" y="1310"/>
                </a:lnTo>
                <a:lnTo>
                  <a:pt x="2046" y="1301"/>
                </a:lnTo>
                <a:lnTo>
                  <a:pt x="2081" y="1291"/>
                </a:lnTo>
                <a:lnTo>
                  <a:pt x="2118" y="1279"/>
                </a:lnTo>
                <a:lnTo>
                  <a:pt x="2153" y="1266"/>
                </a:lnTo>
                <a:lnTo>
                  <a:pt x="2188" y="1251"/>
                </a:lnTo>
                <a:lnTo>
                  <a:pt x="2222" y="1235"/>
                </a:lnTo>
                <a:lnTo>
                  <a:pt x="2241" y="1226"/>
                </a:lnTo>
                <a:lnTo>
                  <a:pt x="2260" y="1217"/>
                </a:lnTo>
                <a:lnTo>
                  <a:pt x="2278" y="1207"/>
                </a:lnTo>
                <a:lnTo>
                  <a:pt x="2297" y="1197"/>
                </a:lnTo>
                <a:lnTo>
                  <a:pt x="2296" y="1186"/>
                </a:lnTo>
                <a:lnTo>
                  <a:pt x="2295" y="1174"/>
                </a:lnTo>
                <a:lnTo>
                  <a:pt x="2294" y="1161"/>
                </a:lnTo>
                <a:lnTo>
                  <a:pt x="2294" y="1150"/>
                </a:lnTo>
                <a:lnTo>
                  <a:pt x="2295" y="1126"/>
                </a:lnTo>
                <a:lnTo>
                  <a:pt x="2297" y="1102"/>
                </a:lnTo>
                <a:lnTo>
                  <a:pt x="2299" y="1078"/>
                </a:lnTo>
                <a:lnTo>
                  <a:pt x="2303" y="1056"/>
                </a:lnTo>
                <a:lnTo>
                  <a:pt x="2308" y="1034"/>
                </a:lnTo>
                <a:lnTo>
                  <a:pt x="2315" y="1012"/>
                </a:lnTo>
                <a:lnTo>
                  <a:pt x="2322" y="990"/>
                </a:lnTo>
                <a:lnTo>
                  <a:pt x="2330" y="969"/>
                </a:lnTo>
                <a:lnTo>
                  <a:pt x="2340" y="949"/>
                </a:lnTo>
                <a:lnTo>
                  <a:pt x="2350" y="928"/>
                </a:lnTo>
                <a:lnTo>
                  <a:pt x="2361" y="910"/>
                </a:lnTo>
                <a:lnTo>
                  <a:pt x="2374" y="891"/>
                </a:lnTo>
                <a:lnTo>
                  <a:pt x="2386" y="872"/>
                </a:lnTo>
                <a:lnTo>
                  <a:pt x="2400" y="855"/>
                </a:lnTo>
                <a:lnTo>
                  <a:pt x="2414" y="838"/>
                </a:lnTo>
                <a:lnTo>
                  <a:pt x="2430" y="822"/>
                </a:lnTo>
                <a:lnTo>
                  <a:pt x="2446" y="807"/>
                </a:lnTo>
                <a:lnTo>
                  <a:pt x="2463" y="793"/>
                </a:lnTo>
                <a:lnTo>
                  <a:pt x="2481" y="778"/>
                </a:lnTo>
                <a:lnTo>
                  <a:pt x="2498" y="766"/>
                </a:lnTo>
                <a:lnTo>
                  <a:pt x="2517" y="753"/>
                </a:lnTo>
                <a:lnTo>
                  <a:pt x="2537" y="742"/>
                </a:lnTo>
                <a:lnTo>
                  <a:pt x="2556" y="733"/>
                </a:lnTo>
                <a:lnTo>
                  <a:pt x="2577" y="723"/>
                </a:lnTo>
                <a:lnTo>
                  <a:pt x="2599" y="715"/>
                </a:lnTo>
                <a:lnTo>
                  <a:pt x="2620" y="708"/>
                </a:lnTo>
                <a:lnTo>
                  <a:pt x="2643" y="702"/>
                </a:lnTo>
                <a:lnTo>
                  <a:pt x="2664" y="696"/>
                </a:lnTo>
                <a:lnTo>
                  <a:pt x="2687" y="692"/>
                </a:lnTo>
                <a:lnTo>
                  <a:pt x="2711" y="689"/>
                </a:lnTo>
                <a:lnTo>
                  <a:pt x="2734" y="687"/>
                </a:lnTo>
                <a:lnTo>
                  <a:pt x="2758" y="686"/>
                </a:lnTo>
                <a:lnTo>
                  <a:pt x="2782" y="687"/>
                </a:lnTo>
                <a:lnTo>
                  <a:pt x="2805" y="689"/>
                </a:lnTo>
                <a:lnTo>
                  <a:pt x="2828" y="692"/>
                </a:lnTo>
                <a:lnTo>
                  <a:pt x="2851" y="696"/>
                </a:lnTo>
                <a:lnTo>
                  <a:pt x="2874" y="702"/>
                </a:lnTo>
                <a:lnTo>
                  <a:pt x="2896" y="708"/>
                </a:lnTo>
                <a:lnTo>
                  <a:pt x="2917" y="715"/>
                </a:lnTo>
                <a:lnTo>
                  <a:pt x="2938" y="723"/>
                </a:lnTo>
                <a:lnTo>
                  <a:pt x="2959" y="733"/>
                </a:lnTo>
                <a:lnTo>
                  <a:pt x="2979" y="742"/>
                </a:lnTo>
                <a:lnTo>
                  <a:pt x="2998" y="753"/>
                </a:lnTo>
                <a:lnTo>
                  <a:pt x="3017" y="766"/>
                </a:lnTo>
                <a:lnTo>
                  <a:pt x="3036" y="778"/>
                </a:lnTo>
                <a:lnTo>
                  <a:pt x="3053" y="793"/>
                </a:lnTo>
                <a:lnTo>
                  <a:pt x="3070" y="807"/>
                </a:lnTo>
                <a:lnTo>
                  <a:pt x="3086" y="822"/>
                </a:lnTo>
                <a:lnTo>
                  <a:pt x="3101" y="838"/>
                </a:lnTo>
                <a:lnTo>
                  <a:pt x="3116" y="855"/>
                </a:lnTo>
                <a:lnTo>
                  <a:pt x="3130" y="872"/>
                </a:lnTo>
                <a:lnTo>
                  <a:pt x="3143" y="891"/>
                </a:lnTo>
                <a:lnTo>
                  <a:pt x="3155" y="910"/>
                </a:lnTo>
                <a:lnTo>
                  <a:pt x="3165" y="928"/>
                </a:lnTo>
                <a:lnTo>
                  <a:pt x="3176" y="949"/>
                </a:lnTo>
                <a:lnTo>
                  <a:pt x="3185" y="969"/>
                </a:lnTo>
                <a:lnTo>
                  <a:pt x="3193" y="990"/>
                </a:lnTo>
                <a:lnTo>
                  <a:pt x="3201" y="1012"/>
                </a:lnTo>
                <a:lnTo>
                  <a:pt x="3207" y="1034"/>
                </a:lnTo>
                <a:lnTo>
                  <a:pt x="3212" y="1056"/>
                </a:lnTo>
                <a:lnTo>
                  <a:pt x="3216" y="1078"/>
                </a:lnTo>
                <a:lnTo>
                  <a:pt x="3219" y="1102"/>
                </a:lnTo>
                <a:lnTo>
                  <a:pt x="3221" y="1126"/>
                </a:lnTo>
                <a:lnTo>
                  <a:pt x="3221" y="1150"/>
                </a:lnTo>
                <a:lnTo>
                  <a:pt x="3221" y="1174"/>
                </a:lnTo>
                <a:lnTo>
                  <a:pt x="3219" y="1196"/>
                </a:lnTo>
                <a:lnTo>
                  <a:pt x="3216" y="1220"/>
                </a:lnTo>
                <a:lnTo>
                  <a:pt x="3212" y="1243"/>
                </a:lnTo>
                <a:lnTo>
                  <a:pt x="3207" y="1265"/>
                </a:lnTo>
                <a:lnTo>
                  <a:pt x="3201" y="1288"/>
                </a:lnTo>
                <a:lnTo>
                  <a:pt x="3193" y="1308"/>
                </a:lnTo>
                <a:lnTo>
                  <a:pt x="3185" y="1330"/>
                </a:lnTo>
                <a:lnTo>
                  <a:pt x="3176" y="1350"/>
                </a:lnTo>
                <a:lnTo>
                  <a:pt x="3165" y="1370"/>
                </a:lnTo>
                <a:lnTo>
                  <a:pt x="3155" y="1389"/>
                </a:lnTo>
                <a:lnTo>
                  <a:pt x="3143" y="1409"/>
                </a:lnTo>
                <a:lnTo>
                  <a:pt x="3130" y="1426"/>
                </a:lnTo>
                <a:lnTo>
                  <a:pt x="3116" y="1444"/>
                </a:lnTo>
                <a:lnTo>
                  <a:pt x="3101" y="1460"/>
                </a:lnTo>
                <a:lnTo>
                  <a:pt x="3086" y="1477"/>
                </a:lnTo>
                <a:lnTo>
                  <a:pt x="3070" y="1492"/>
                </a:lnTo>
                <a:lnTo>
                  <a:pt x="3053" y="1507"/>
                </a:lnTo>
                <a:lnTo>
                  <a:pt x="3036" y="1520"/>
                </a:lnTo>
                <a:lnTo>
                  <a:pt x="3017" y="1533"/>
                </a:lnTo>
                <a:lnTo>
                  <a:pt x="2998" y="1545"/>
                </a:lnTo>
                <a:lnTo>
                  <a:pt x="2979" y="1557"/>
                </a:lnTo>
                <a:lnTo>
                  <a:pt x="2959" y="1567"/>
                </a:lnTo>
                <a:lnTo>
                  <a:pt x="2938" y="1576"/>
                </a:lnTo>
                <a:lnTo>
                  <a:pt x="2917" y="1585"/>
                </a:lnTo>
                <a:lnTo>
                  <a:pt x="2896" y="1592"/>
                </a:lnTo>
                <a:lnTo>
                  <a:pt x="2874" y="1598"/>
                </a:lnTo>
                <a:lnTo>
                  <a:pt x="2851" y="1603"/>
                </a:lnTo>
                <a:lnTo>
                  <a:pt x="2828" y="1607"/>
                </a:lnTo>
                <a:lnTo>
                  <a:pt x="2805" y="1609"/>
                </a:lnTo>
                <a:lnTo>
                  <a:pt x="2782" y="1612"/>
                </a:lnTo>
                <a:lnTo>
                  <a:pt x="2758" y="1613"/>
                </a:lnTo>
                <a:lnTo>
                  <a:pt x="2737" y="1612"/>
                </a:lnTo>
                <a:lnTo>
                  <a:pt x="2716" y="1610"/>
                </a:lnTo>
                <a:lnTo>
                  <a:pt x="2695" y="1608"/>
                </a:lnTo>
                <a:lnTo>
                  <a:pt x="2676" y="1605"/>
                </a:lnTo>
                <a:lnTo>
                  <a:pt x="2655" y="1601"/>
                </a:lnTo>
                <a:lnTo>
                  <a:pt x="2635" y="1596"/>
                </a:lnTo>
                <a:lnTo>
                  <a:pt x="2617" y="1590"/>
                </a:lnTo>
                <a:lnTo>
                  <a:pt x="2597" y="1584"/>
                </a:lnTo>
                <a:lnTo>
                  <a:pt x="2579" y="1576"/>
                </a:lnTo>
                <a:lnTo>
                  <a:pt x="2561" y="1568"/>
                </a:lnTo>
                <a:lnTo>
                  <a:pt x="2543" y="1560"/>
                </a:lnTo>
                <a:lnTo>
                  <a:pt x="2525" y="1550"/>
                </a:lnTo>
                <a:lnTo>
                  <a:pt x="2509" y="1540"/>
                </a:lnTo>
                <a:lnTo>
                  <a:pt x="2492" y="1529"/>
                </a:lnTo>
                <a:lnTo>
                  <a:pt x="2477" y="1517"/>
                </a:lnTo>
                <a:lnTo>
                  <a:pt x="2461" y="1505"/>
                </a:lnTo>
                <a:lnTo>
                  <a:pt x="2446" y="1492"/>
                </a:lnTo>
                <a:lnTo>
                  <a:pt x="2432" y="1479"/>
                </a:lnTo>
                <a:lnTo>
                  <a:pt x="2418" y="1465"/>
                </a:lnTo>
                <a:lnTo>
                  <a:pt x="2405" y="1450"/>
                </a:lnTo>
                <a:lnTo>
                  <a:pt x="2393" y="1435"/>
                </a:lnTo>
                <a:lnTo>
                  <a:pt x="2381" y="1419"/>
                </a:lnTo>
                <a:lnTo>
                  <a:pt x="2370" y="1402"/>
                </a:lnTo>
                <a:lnTo>
                  <a:pt x="2359" y="1386"/>
                </a:lnTo>
                <a:lnTo>
                  <a:pt x="2350" y="1369"/>
                </a:lnTo>
                <a:lnTo>
                  <a:pt x="2341" y="1352"/>
                </a:lnTo>
                <a:lnTo>
                  <a:pt x="2332" y="1333"/>
                </a:lnTo>
                <a:lnTo>
                  <a:pt x="2325" y="1315"/>
                </a:lnTo>
                <a:lnTo>
                  <a:pt x="2318" y="1296"/>
                </a:lnTo>
                <a:lnTo>
                  <a:pt x="2312" y="1277"/>
                </a:lnTo>
                <a:lnTo>
                  <a:pt x="2306" y="1258"/>
                </a:lnTo>
                <a:lnTo>
                  <a:pt x="2302" y="1238"/>
                </a:lnTo>
                <a:lnTo>
                  <a:pt x="2274" y="1253"/>
                </a:lnTo>
                <a:lnTo>
                  <a:pt x="2246" y="1271"/>
                </a:lnTo>
                <a:lnTo>
                  <a:pt x="2217" y="1288"/>
                </a:lnTo>
                <a:lnTo>
                  <a:pt x="2188" y="1306"/>
                </a:lnTo>
                <a:lnTo>
                  <a:pt x="2160" y="1325"/>
                </a:lnTo>
                <a:lnTo>
                  <a:pt x="2132" y="1343"/>
                </a:lnTo>
                <a:lnTo>
                  <a:pt x="2105" y="1362"/>
                </a:lnTo>
                <a:lnTo>
                  <a:pt x="2080" y="1382"/>
                </a:lnTo>
                <a:lnTo>
                  <a:pt x="2061" y="1397"/>
                </a:lnTo>
                <a:lnTo>
                  <a:pt x="2041" y="1413"/>
                </a:lnTo>
                <a:lnTo>
                  <a:pt x="2023" y="1429"/>
                </a:lnTo>
                <a:lnTo>
                  <a:pt x="2007" y="1445"/>
                </a:lnTo>
                <a:lnTo>
                  <a:pt x="1990" y="1461"/>
                </a:lnTo>
                <a:lnTo>
                  <a:pt x="1974" y="1478"/>
                </a:lnTo>
                <a:lnTo>
                  <a:pt x="1960" y="1495"/>
                </a:lnTo>
                <a:lnTo>
                  <a:pt x="1945" y="1511"/>
                </a:lnTo>
                <a:lnTo>
                  <a:pt x="1917" y="1545"/>
                </a:lnTo>
                <a:lnTo>
                  <a:pt x="1889" y="1581"/>
                </a:lnTo>
                <a:lnTo>
                  <a:pt x="1862" y="1619"/>
                </a:lnTo>
                <a:lnTo>
                  <a:pt x="1834" y="1658"/>
                </a:lnTo>
                <a:lnTo>
                  <a:pt x="1804" y="1701"/>
                </a:lnTo>
                <a:lnTo>
                  <a:pt x="1774" y="1744"/>
                </a:lnTo>
                <a:lnTo>
                  <a:pt x="1743" y="1787"/>
                </a:lnTo>
                <a:lnTo>
                  <a:pt x="1712" y="1833"/>
                </a:lnTo>
                <a:lnTo>
                  <a:pt x="1682" y="1878"/>
                </a:lnTo>
                <a:lnTo>
                  <a:pt x="1653" y="1921"/>
                </a:lnTo>
                <a:lnTo>
                  <a:pt x="1626" y="1964"/>
                </a:lnTo>
                <a:lnTo>
                  <a:pt x="1601" y="2005"/>
                </a:lnTo>
                <a:lnTo>
                  <a:pt x="1579" y="2043"/>
                </a:lnTo>
                <a:lnTo>
                  <a:pt x="1560" y="2079"/>
                </a:lnTo>
                <a:lnTo>
                  <a:pt x="1543" y="2114"/>
                </a:lnTo>
                <a:lnTo>
                  <a:pt x="1528" y="2146"/>
                </a:lnTo>
                <a:lnTo>
                  <a:pt x="1515" y="2178"/>
                </a:lnTo>
                <a:lnTo>
                  <a:pt x="1503" y="2208"/>
                </a:lnTo>
                <a:lnTo>
                  <a:pt x="1492" y="2238"/>
                </a:lnTo>
                <a:lnTo>
                  <a:pt x="1482" y="2268"/>
                </a:lnTo>
                <a:lnTo>
                  <a:pt x="1471" y="2299"/>
                </a:lnTo>
                <a:lnTo>
                  <a:pt x="1461" y="2329"/>
                </a:lnTo>
                <a:lnTo>
                  <a:pt x="1452" y="2359"/>
                </a:lnTo>
                <a:lnTo>
                  <a:pt x="1442" y="2387"/>
                </a:lnTo>
                <a:lnTo>
                  <a:pt x="1463" y="2394"/>
                </a:lnTo>
                <a:lnTo>
                  <a:pt x="1484" y="2403"/>
                </a:lnTo>
                <a:lnTo>
                  <a:pt x="1503" y="2415"/>
                </a:lnTo>
                <a:lnTo>
                  <a:pt x="1522" y="2426"/>
                </a:lnTo>
                <a:lnTo>
                  <a:pt x="1540" y="2440"/>
                </a:lnTo>
                <a:lnTo>
                  <a:pt x="1555" y="2455"/>
                </a:lnTo>
                <a:lnTo>
                  <a:pt x="1571" y="2471"/>
                </a:lnTo>
                <a:lnTo>
                  <a:pt x="1584" y="2488"/>
                </a:lnTo>
                <a:lnTo>
                  <a:pt x="1597" y="2506"/>
                </a:lnTo>
                <a:lnTo>
                  <a:pt x="1608" y="2526"/>
                </a:lnTo>
                <a:lnTo>
                  <a:pt x="1618" y="2545"/>
                </a:lnTo>
                <a:lnTo>
                  <a:pt x="1626" y="2567"/>
                </a:lnTo>
                <a:lnTo>
                  <a:pt x="1632" y="2589"/>
                </a:lnTo>
                <a:lnTo>
                  <a:pt x="1637" y="2610"/>
                </a:lnTo>
                <a:lnTo>
                  <a:pt x="1640" y="2634"/>
                </a:lnTo>
                <a:lnTo>
                  <a:pt x="1640" y="2657"/>
                </a:lnTo>
                <a:lnTo>
                  <a:pt x="1640" y="2671"/>
                </a:lnTo>
                <a:lnTo>
                  <a:pt x="1639" y="2686"/>
                </a:lnTo>
                <a:lnTo>
                  <a:pt x="1637" y="2700"/>
                </a:lnTo>
                <a:lnTo>
                  <a:pt x="1635" y="2715"/>
                </a:lnTo>
                <a:lnTo>
                  <a:pt x="1632" y="2728"/>
                </a:lnTo>
                <a:lnTo>
                  <a:pt x="1628" y="2742"/>
                </a:lnTo>
                <a:lnTo>
                  <a:pt x="1624" y="2754"/>
                </a:lnTo>
                <a:lnTo>
                  <a:pt x="1619" y="2768"/>
                </a:lnTo>
                <a:lnTo>
                  <a:pt x="1612" y="2780"/>
                </a:lnTo>
                <a:lnTo>
                  <a:pt x="1606" y="2793"/>
                </a:lnTo>
                <a:lnTo>
                  <a:pt x="1600" y="2804"/>
                </a:lnTo>
                <a:lnTo>
                  <a:pt x="1593" y="2816"/>
                </a:lnTo>
                <a:lnTo>
                  <a:pt x="1584" y="2827"/>
                </a:lnTo>
                <a:lnTo>
                  <a:pt x="1576" y="2838"/>
                </a:lnTo>
                <a:lnTo>
                  <a:pt x="1567" y="2848"/>
                </a:lnTo>
                <a:lnTo>
                  <a:pt x="1557" y="2858"/>
                </a:lnTo>
                <a:lnTo>
                  <a:pt x="1548" y="2867"/>
                </a:lnTo>
                <a:lnTo>
                  <a:pt x="1538" y="2876"/>
                </a:lnTo>
                <a:lnTo>
                  <a:pt x="1526" y="2885"/>
                </a:lnTo>
                <a:lnTo>
                  <a:pt x="1516" y="2893"/>
                </a:lnTo>
                <a:lnTo>
                  <a:pt x="1504" y="2900"/>
                </a:lnTo>
                <a:lnTo>
                  <a:pt x="1492" y="2906"/>
                </a:lnTo>
                <a:lnTo>
                  <a:pt x="1480" y="2913"/>
                </a:lnTo>
                <a:lnTo>
                  <a:pt x="1467" y="2919"/>
                </a:lnTo>
                <a:lnTo>
                  <a:pt x="1455" y="2924"/>
                </a:lnTo>
                <a:lnTo>
                  <a:pt x="1441" y="2928"/>
                </a:lnTo>
                <a:lnTo>
                  <a:pt x="1428" y="2932"/>
                </a:lnTo>
                <a:lnTo>
                  <a:pt x="1414" y="2935"/>
                </a:lnTo>
                <a:lnTo>
                  <a:pt x="1400" y="2938"/>
                </a:lnTo>
                <a:lnTo>
                  <a:pt x="1385" y="2940"/>
                </a:lnTo>
                <a:lnTo>
                  <a:pt x="1372" y="2941"/>
                </a:lnTo>
                <a:lnTo>
                  <a:pt x="1356" y="2941"/>
                </a:lnTo>
                <a:lnTo>
                  <a:pt x="1342" y="2941"/>
                </a:lnTo>
                <a:lnTo>
                  <a:pt x="1327" y="2940"/>
                </a:lnTo>
                <a:lnTo>
                  <a:pt x="1314" y="2938"/>
                </a:lnTo>
                <a:lnTo>
                  <a:pt x="1299" y="2935"/>
                </a:lnTo>
                <a:lnTo>
                  <a:pt x="1286" y="2932"/>
                </a:lnTo>
                <a:lnTo>
                  <a:pt x="1272" y="2928"/>
                </a:lnTo>
                <a:lnTo>
                  <a:pt x="1259" y="2924"/>
                </a:lnTo>
                <a:lnTo>
                  <a:pt x="1246" y="2919"/>
                </a:lnTo>
                <a:lnTo>
                  <a:pt x="1234" y="2913"/>
                </a:lnTo>
                <a:lnTo>
                  <a:pt x="1221" y="2906"/>
                </a:lnTo>
                <a:lnTo>
                  <a:pt x="1209" y="2900"/>
                </a:lnTo>
                <a:lnTo>
                  <a:pt x="1197" y="2893"/>
                </a:lnTo>
                <a:lnTo>
                  <a:pt x="1186" y="2885"/>
                </a:lnTo>
                <a:lnTo>
                  <a:pt x="1176" y="2876"/>
                </a:lnTo>
                <a:lnTo>
                  <a:pt x="1165" y="2867"/>
                </a:lnTo>
                <a:lnTo>
                  <a:pt x="1156" y="2858"/>
                </a:lnTo>
                <a:lnTo>
                  <a:pt x="1146" y="2848"/>
                </a:lnTo>
                <a:lnTo>
                  <a:pt x="1137" y="2838"/>
                </a:lnTo>
                <a:lnTo>
                  <a:pt x="1129" y="2827"/>
                </a:lnTo>
                <a:lnTo>
                  <a:pt x="1121" y="2816"/>
                </a:lnTo>
                <a:lnTo>
                  <a:pt x="1113" y="2804"/>
                </a:lnTo>
                <a:lnTo>
                  <a:pt x="1106" y="2793"/>
                </a:lnTo>
                <a:lnTo>
                  <a:pt x="1100" y="2780"/>
                </a:lnTo>
                <a:lnTo>
                  <a:pt x="1095" y="2768"/>
                </a:lnTo>
                <a:lnTo>
                  <a:pt x="1089" y="2754"/>
                </a:lnTo>
                <a:lnTo>
                  <a:pt x="1085" y="2742"/>
                </a:lnTo>
                <a:lnTo>
                  <a:pt x="1081" y="2728"/>
                </a:lnTo>
                <a:lnTo>
                  <a:pt x="1078" y="2715"/>
                </a:lnTo>
                <a:lnTo>
                  <a:pt x="1076" y="2700"/>
                </a:lnTo>
                <a:lnTo>
                  <a:pt x="1074" y="2686"/>
                </a:lnTo>
                <a:lnTo>
                  <a:pt x="1073" y="2671"/>
                </a:lnTo>
                <a:lnTo>
                  <a:pt x="1072" y="2657"/>
                </a:lnTo>
                <a:lnTo>
                  <a:pt x="1073" y="2643"/>
                </a:lnTo>
                <a:lnTo>
                  <a:pt x="1074" y="2628"/>
                </a:lnTo>
                <a:lnTo>
                  <a:pt x="1076" y="2615"/>
                </a:lnTo>
                <a:lnTo>
                  <a:pt x="1078" y="2600"/>
                </a:lnTo>
                <a:lnTo>
                  <a:pt x="1081" y="2587"/>
                </a:lnTo>
                <a:lnTo>
                  <a:pt x="1085" y="2573"/>
                </a:lnTo>
                <a:lnTo>
                  <a:pt x="1089" y="2560"/>
                </a:lnTo>
                <a:lnTo>
                  <a:pt x="1095" y="2547"/>
                </a:lnTo>
                <a:lnTo>
                  <a:pt x="1100" y="2534"/>
                </a:lnTo>
                <a:lnTo>
                  <a:pt x="1106" y="2522"/>
                </a:lnTo>
                <a:lnTo>
                  <a:pt x="1113" y="2510"/>
                </a:lnTo>
                <a:lnTo>
                  <a:pt x="1121" y="2499"/>
                </a:lnTo>
                <a:lnTo>
                  <a:pt x="1129" y="2487"/>
                </a:lnTo>
                <a:lnTo>
                  <a:pt x="1137" y="2477"/>
                </a:lnTo>
                <a:lnTo>
                  <a:pt x="1146" y="2467"/>
                </a:lnTo>
                <a:lnTo>
                  <a:pt x="1156" y="2457"/>
                </a:lnTo>
                <a:lnTo>
                  <a:pt x="1165" y="2447"/>
                </a:lnTo>
                <a:lnTo>
                  <a:pt x="1176" y="2439"/>
                </a:lnTo>
                <a:lnTo>
                  <a:pt x="1186" y="2430"/>
                </a:lnTo>
                <a:lnTo>
                  <a:pt x="1197" y="2422"/>
                </a:lnTo>
                <a:lnTo>
                  <a:pt x="1209" y="2415"/>
                </a:lnTo>
                <a:lnTo>
                  <a:pt x="1221" y="2408"/>
                </a:lnTo>
                <a:lnTo>
                  <a:pt x="1234" y="2401"/>
                </a:lnTo>
                <a:lnTo>
                  <a:pt x="1246" y="2396"/>
                </a:lnTo>
                <a:lnTo>
                  <a:pt x="1259" y="2391"/>
                </a:lnTo>
                <a:lnTo>
                  <a:pt x="1272" y="2387"/>
                </a:lnTo>
                <a:lnTo>
                  <a:pt x="1286" y="2383"/>
                </a:lnTo>
                <a:lnTo>
                  <a:pt x="1299" y="2380"/>
                </a:lnTo>
                <a:lnTo>
                  <a:pt x="1314" y="2376"/>
                </a:lnTo>
                <a:lnTo>
                  <a:pt x="1327" y="2375"/>
                </a:lnTo>
                <a:lnTo>
                  <a:pt x="1342" y="2374"/>
                </a:lnTo>
                <a:lnTo>
                  <a:pt x="1356" y="2373"/>
                </a:lnTo>
                <a:lnTo>
                  <a:pt x="1366" y="2373"/>
                </a:lnTo>
                <a:lnTo>
                  <a:pt x="1377" y="2374"/>
                </a:lnTo>
                <a:lnTo>
                  <a:pt x="1387" y="2375"/>
                </a:lnTo>
                <a:lnTo>
                  <a:pt x="1398" y="2376"/>
                </a:lnTo>
                <a:lnTo>
                  <a:pt x="1406" y="2350"/>
                </a:lnTo>
                <a:lnTo>
                  <a:pt x="1413" y="2321"/>
                </a:lnTo>
                <a:lnTo>
                  <a:pt x="1421" y="2291"/>
                </a:lnTo>
                <a:lnTo>
                  <a:pt x="1430" y="2260"/>
                </a:lnTo>
                <a:lnTo>
                  <a:pt x="1438" y="2228"/>
                </a:lnTo>
                <a:lnTo>
                  <a:pt x="1445" y="2197"/>
                </a:lnTo>
                <a:lnTo>
                  <a:pt x="1452" y="2166"/>
                </a:lnTo>
                <a:lnTo>
                  <a:pt x="1458" y="2133"/>
                </a:lnTo>
                <a:lnTo>
                  <a:pt x="1462" y="2100"/>
                </a:lnTo>
                <a:lnTo>
                  <a:pt x="1466" y="2065"/>
                </a:lnTo>
                <a:lnTo>
                  <a:pt x="1468" y="2030"/>
                </a:lnTo>
                <a:lnTo>
                  <a:pt x="1469" y="1991"/>
                </a:lnTo>
                <a:lnTo>
                  <a:pt x="1469" y="1953"/>
                </a:lnTo>
                <a:lnTo>
                  <a:pt x="1467" y="1913"/>
                </a:lnTo>
                <a:lnTo>
                  <a:pt x="1464" y="1871"/>
                </a:lnTo>
                <a:lnTo>
                  <a:pt x="1461" y="1830"/>
                </a:lnTo>
                <a:lnTo>
                  <a:pt x="1457" y="1789"/>
                </a:lnTo>
                <a:lnTo>
                  <a:pt x="1452" y="1747"/>
                </a:lnTo>
                <a:lnTo>
                  <a:pt x="1446" y="1708"/>
                </a:lnTo>
                <a:lnTo>
                  <a:pt x="1442" y="1671"/>
                </a:lnTo>
                <a:lnTo>
                  <a:pt x="1441" y="1666"/>
                </a:lnTo>
                <a:lnTo>
                  <a:pt x="1441" y="1665"/>
                </a:lnTo>
                <a:lnTo>
                  <a:pt x="1441" y="1664"/>
                </a:lnTo>
                <a:lnTo>
                  <a:pt x="1439" y="1652"/>
                </a:lnTo>
                <a:lnTo>
                  <a:pt x="1439" y="1651"/>
                </a:lnTo>
                <a:lnTo>
                  <a:pt x="1435" y="1618"/>
                </a:lnTo>
                <a:lnTo>
                  <a:pt x="1431" y="1587"/>
                </a:lnTo>
                <a:lnTo>
                  <a:pt x="1427" y="1558"/>
                </a:lnTo>
                <a:lnTo>
                  <a:pt x="1421" y="1531"/>
                </a:lnTo>
                <a:lnTo>
                  <a:pt x="1416" y="1505"/>
                </a:lnTo>
                <a:lnTo>
                  <a:pt x="1411" y="1480"/>
                </a:lnTo>
                <a:lnTo>
                  <a:pt x="1405" y="1457"/>
                </a:lnTo>
                <a:lnTo>
                  <a:pt x="1398" y="1436"/>
                </a:lnTo>
                <a:lnTo>
                  <a:pt x="1389" y="1413"/>
                </a:lnTo>
                <a:lnTo>
                  <a:pt x="1379" y="1392"/>
                </a:lnTo>
                <a:lnTo>
                  <a:pt x="1366" y="1371"/>
                </a:lnTo>
                <a:lnTo>
                  <a:pt x="1353" y="1352"/>
                </a:lnTo>
                <a:lnTo>
                  <a:pt x="1335" y="1331"/>
                </a:lnTo>
                <a:lnTo>
                  <a:pt x="1317" y="1309"/>
                </a:lnTo>
                <a:lnTo>
                  <a:pt x="1293" y="1285"/>
                </a:lnTo>
                <a:lnTo>
                  <a:pt x="1267" y="1261"/>
                </a:lnTo>
                <a:lnTo>
                  <a:pt x="1237" y="1233"/>
                </a:lnTo>
                <a:lnTo>
                  <a:pt x="1204" y="1204"/>
                </a:lnTo>
                <a:lnTo>
                  <a:pt x="1169" y="1175"/>
                </a:lnTo>
                <a:lnTo>
                  <a:pt x="1134" y="1145"/>
                </a:lnTo>
                <a:lnTo>
                  <a:pt x="1111" y="1166"/>
                </a:lnTo>
                <a:lnTo>
                  <a:pt x="1087" y="1186"/>
                </a:lnTo>
                <a:lnTo>
                  <a:pt x="1062" y="1206"/>
                </a:lnTo>
                <a:lnTo>
                  <a:pt x="1037" y="1223"/>
                </a:lnTo>
                <a:lnTo>
                  <a:pt x="1010" y="1240"/>
                </a:lnTo>
                <a:lnTo>
                  <a:pt x="982" y="1255"/>
                </a:lnTo>
                <a:lnTo>
                  <a:pt x="954" y="1270"/>
                </a:lnTo>
                <a:lnTo>
                  <a:pt x="924" y="1283"/>
                </a:lnTo>
                <a:lnTo>
                  <a:pt x="894" y="1295"/>
                </a:lnTo>
                <a:lnTo>
                  <a:pt x="863" y="1304"/>
                </a:lnTo>
                <a:lnTo>
                  <a:pt x="832" y="1313"/>
                </a:lnTo>
                <a:lnTo>
                  <a:pt x="801" y="1321"/>
                </a:lnTo>
                <a:lnTo>
                  <a:pt x="768" y="1326"/>
                </a:lnTo>
                <a:lnTo>
                  <a:pt x="736" y="1330"/>
                </a:lnTo>
                <a:lnTo>
                  <a:pt x="702" y="1333"/>
                </a:lnTo>
                <a:lnTo>
                  <a:pt x="668" y="1333"/>
                </a:lnTo>
                <a:lnTo>
                  <a:pt x="634" y="1333"/>
                </a:lnTo>
                <a:lnTo>
                  <a:pt x="600" y="1330"/>
                </a:lnTo>
                <a:lnTo>
                  <a:pt x="567" y="1326"/>
                </a:lnTo>
                <a:lnTo>
                  <a:pt x="533" y="1320"/>
                </a:lnTo>
                <a:lnTo>
                  <a:pt x="501" y="1312"/>
                </a:lnTo>
                <a:lnTo>
                  <a:pt x="469" y="1303"/>
                </a:lnTo>
                <a:lnTo>
                  <a:pt x="439" y="1293"/>
                </a:lnTo>
                <a:lnTo>
                  <a:pt x="408" y="1281"/>
                </a:lnTo>
                <a:lnTo>
                  <a:pt x="379" y="1268"/>
                </a:lnTo>
                <a:lnTo>
                  <a:pt x="350" y="1253"/>
                </a:lnTo>
                <a:lnTo>
                  <a:pt x="322" y="1237"/>
                </a:lnTo>
                <a:lnTo>
                  <a:pt x="295" y="1219"/>
                </a:lnTo>
                <a:lnTo>
                  <a:pt x="269" y="1201"/>
                </a:lnTo>
                <a:lnTo>
                  <a:pt x="243" y="1181"/>
                </a:lnTo>
                <a:lnTo>
                  <a:pt x="219" y="1160"/>
                </a:lnTo>
                <a:lnTo>
                  <a:pt x="196" y="1138"/>
                </a:lnTo>
                <a:lnTo>
                  <a:pt x="173" y="1115"/>
                </a:lnTo>
                <a:lnTo>
                  <a:pt x="153" y="1091"/>
                </a:lnTo>
                <a:lnTo>
                  <a:pt x="133" y="1066"/>
                </a:lnTo>
                <a:lnTo>
                  <a:pt x="114" y="1039"/>
                </a:lnTo>
                <a:lnTo>
                  <a:pt x="97" y="1012"/>
                </a:lnTo>
                <a:lnTo>
                  <a:pt x="81" y="984"/>
                </a:lnTo>
                <a:lnTo>
                  <a:pt x="65" y="956"/>
                </a:lnTo>
                <a:lnTo>
                  <a:pt x="52" y="926"/>
                </a:lnTo>
                <a:lnTo>
                  <a:pt x="41" y="896"/>
                </a:lnTo>
                <a:lnTo>
                  <a:pt x="30" y="865"/>
                </a:lnTo>
                <a:lnTo>
                  <a:pt x="21" y="833"/>
                </a:lnTo>
                <a:lnTo>
                  <a:pt x="14" y="801"/>
                </a:lnTo>
                <a:lnTo>
                  <a:pt x="7" y="768"/>
                </a:lnTo>
                <a:lnTo>
                  <a:pt x="3" y="735"/>
                </a:lnTo>
                <a:lnTo>
                  <a:pt x="1" y="701"/>
                </a:lnTo>
                <a:lnTo>
                  <a:pt x="0" y="666"/>
                </a:lnTo>
                <a:lnTo>
                  <a:pt x="1" y="632"/>
                </a:lnTo>
                <a:lnTo>
                  <a:pt x="3" y="598"/>
                </a:lnTo>
                <a:lnTo>
                  <a:pt x="7" y="565"/>
                </a:lnTo>
                <a:lnTo>
                  <a:pt x="14" y="532"/>
                </a:lnTo>
                <a:lnTo>
                  <a:pt x="21" y="500"/>
                </a:lnTo>
                <a:lnTo>
                  <a:pt x="30" y="469"/>
                </a:lnTo>
                <a:lnTo>
                  <a:pt x="41" y="438"/>
                </a:lnTo>
                <a:lnTo>
                  <a:pt x="52" y="407"/>
                </a:lnTo>
                <a:lnTo>
                  <a:pt x="65" y="378"/>
                </a:lnTo>
                <a:lnTo>
                  <a:pt x="81" y="349"/>
                </a:lnTo>
                <a:lnTo>
                  <a:pt x="97" y="321"/>
                </a:lnTo>
                <a:lnTo>
                  <a:pt x="114" y="294"/>
                </a:lnTo>
                <a:lnTo>
                  <a:pt x="133" y="268"/>
                </a:lnTo>
                <a:lnTo>
                  <a:pt x="153" y="242"/>
                </a:lnTo>
                <a:lnTo>
                  <a:pt x="173" y="218"/>
                </a:lnTo>
                <a:lnTo>
                  <a:pt x="196" y="195"/>
                </a:lnTo>
                <a:lnTo>
                  <a:pt x="219" y="173"/>
                </a:lnTo>
                <a:lnTo>
                  <a:pt x="243" y="152"/>
                </a:lnTo>
                <a:lnTo>
                  <a:pt x="269" y="132"/>
                </a:lnTo>
                <a:lnTo>
                  <a:pt x="295" y="114"/>
                </a:lnTo>
                <a:lnTo>
                  <a:pt x="322" y="96"/>
                </a:lnTo>
                <a:lnTo>
                  <a:pt x="350" y="81"/>
                </a:lnTo>
                <a:lnTo>
                  <a:pt x="379" y="65"/>
                </a:lnTo>
                <a:lnTo>
                  <a:pt x="408" y="53"/>
                </a:lnTo>
                <a:lnTo>
                  <a:pt x="439" y="40"/>
                </a:lnTo>
                <a:lnTo>
                  <a:pt x="469" y="30"/>
                </a:lnTo>
                <a:lnTo>
                  <a:pt x="501" y="21"/>
                </a:lnTo>
                <a:lnTo>
                  <a:pt x="533" y="13"/>
                </a:lnTo>
                <a:lnTo>
                  <a:pt x="567" y="7"/>
                </a:lnTo>
                <a:lnTo>
                  <a:pt x="600" y="3"/>
                </a:lnTo>
                <a:lnTo>
                  <a:pt x="634" y="1"/>
                </a:lnTo>
                <a:lnTo>
                  <a:pt x="668" y="0"/>
                </a:lnTo>
                <a:close/>
                <a:moveTo>
                  <a:pt x="1524" y="1176"/>
                </a:moveTo>
                <a:lnTo>
                  <a:pt x="1533" y="1182"/>
                </a:lnTo>
                <a:lnTo>
                  <a:pt x="1543" y="1187"/>
                </a:lnTo>
                <a:lnTo>
                  <a:pt x="1553" y="1192"/>
                </a:lnTo>
                <a:lnTo>
                  <a:pt x="1565" y="1197"/>
                </a:lnTo>
                <a:lnTo>
                  <a:pt x="1576" y="1201"/>
                </a:lnTo>
                <a:lnTo>
                  <a:pt x="1587" y="1205"/>
                </a:lnTo>
                <a:lnTo>
                  <a:pt x="1599" y="1207"/>
                </a:lnTo>
                <a:lnTo>
                  <a:pt x="1611" y="1210"/>
                </a:lnTo>
                <a:lnTo>
                  <a:pt x="1637" y="1213"/>
                </a:lnTo>
                <a:lnTo>
                  <a:pt x="1663" y="1214"/>
                </a:lnTo>
                <a:lnTo>
                  <a:pt x="1689" y="1214"/>
                </a:lnTo>
                <a:lnTo>
                  <a:pt x="1716" y="1213"/>
                </a:lnTo>
                <a:lnTo>
                  <a:pt x="1742" y="1211"/>
                </a:lnTo>
                <a:lnTo>
                  <a:pt x="1768" y="1208"/>
                </a:lnTo>
                <a:lnTo>
                  <a:pt x="1792" y="1204"/>
                </a:lnTo>
                <a:lnTo>
                  <a:pt x="1815" y="1200"/>
                </a:lnTo>
                <a:lnTo>
                  <a:pt x="1836" y="1194"/>
                </a:lnTo>
                <a:lnTo>
                  <a:pt x="1856" y="1190"/>
                </a:lnTo>
                <a:lnTo>
                  <a:pt x="1873" y="1186"/>
                </a:lnTo>
                <a:lnTo>
                  <a:pt x="1886" y="1183"/>
                </a:lnTo>
                <a:lnTo>
                  <a:pt x="1906" y="1178"/>
                </a:lnTo>
                <a:lnTo>
                  <a:pt x="1916" y="1177"/>
                </a:lnTo>
                <a:lnTo>
                  <a:pt x="1919" y="1178"/>
                </a:lnTo>
                <a:lnTo>
                  <a:pt x="1922" y="1179"/>
                </a:lnTo>
                <a:lnTo>
                  <a:pt x="1924" y="1182"/>
                </a:lnTo>
                <a:lnTo>
                  <a:pt x="1925" y="1186"/>
                </a:lnTo>
                <a:lnTo>
                  <a:pt x="1930" y="1197"/>
                </a:lnTo>
                <a:lnTo>
                  <a:pt x="1935" y="1212"/>
                </a:lnTo>
                <a:lnTo>
                  <a:pt x="1940" y="1225"/>
                </a:lnTo>
                <a:lnTo>
                  <a:pt x="1945" y="1237"/>
                </a:lnTo>
                <a:lnTo>
                  <a:pt x="1950" y="1248"/>
                </a:lnTo>
                <a:lnTo>
                  <a:pt x="1950" y="1249"/>
                </a:lnTo>
                <a:lnTo>
                  <a:pt x="1953" y="1247"/>
                </a:lnTo>
                <a:lnTo>
                  <a:pt x="1972" y="1231"/>
                </a:lnTo>
                <a:lnTo>
                  <a:pt x="1993" y="1214"/>
                </a:lnTo>
                <a:lnTo>
                  <a:pt x="2020" y="1190"/>
                </a:lnTo>
                <a:lnTo>
                  <a:pt x="2035" y="1177"/>
                </a:lnTo>
                <a:lnTo>
                  <a:pt x="2048" y="1161"/>
                </a:lnTo>
                <a:lnTo>
                  <a:pt x="2063" y="1145"/>
                </a:lnTo>
                <a:lnTo>
                  <a:pt x="2076" y="1127"/>
                </a:lnTo>
                <a:lnTo>
                  <a:pt x="2090" y="1109"/>
                </a:lnTo>
                <a:lnTo>
                  <a:pt x="2101" y="1090"/>
                </a:lnTo>
                <a:lnTo>
                  <a:pt x="2112" y="1071"/>
                </a:lnTo>
                <a:lnTo>
                  <a:pt x="2122" y="1053"/>
                </a:lnTo>
                <a:lnTo>
                  <a:pt x="2138" y="1017"/>
                </a:lnTo>
                <a:lnTo>
                  <a:pt x="2150" y="990"/>
                </a:lnTo>
                <a:lnTo>
                  <a:pt x="2161" y="965"/>
                </a:lnTo>
                <a:lnTo>
                  <a:pt x="2162" y="961"/>
                </a:lnTo>
                <a:lnTo>
                  <a:pt x="2159" y="961"/>
                </a:lnTo>
                <a:lnTo>
                  <a:pt x="2137" y="967"/>
                </a:lnTo>
                <a:lnTo>
                  <a:pt x="2114" y="972"/>
                </a:lnTo>
                <a:lnTo>
                  <a:pt x="2084" y="979"/>
                </a:lnTo>
                <a:lnTo>
                  <a:pt x="2050" y="985"/>
                </a:lnTo>
                <a:lnTo>
                  <a:pt x="2013" y="990"/>
                </a:lnTo>
                <a:lnTo>
                  <a:pt x="1974" y="994"/>
                </a:lnTo>
                <a:lnTo>
                  <a:pt x="1938" y="996"/>
                </a:lnTo>
                <a:lnTo>
                  <a:pt x="1907" y="996"/>
                </a:lnTo>
                <a:lnTo>
                  <a:pt x="1883" y="996"/>
                </a:lnTo>
                <a:lnTo>
                  <a:pt x="1860" y="996"/>
                </a:lnTo>
                <a:lnTo>
                  <a:pt x="1857" y="996"/>
                </a:lnTo>
                <a:lnTo>
                  <a:pt x="1857" y="998"/>
                </a:lnTo>
                <a:lnTo>
                  <a:pt x="1862" y="1011"/>
                </a:lnTo>
                <a:lnTo>
                  <a:pt x="1868" y="1025"/>
                </a:lnTo>
                <a:lnTo>
                  <a:pt x="1874" y="1041"/>
                </a:lnTo>
                <a:lnTo>
                  <a:pt x="1880" y="1058"/>
                </a:lnTo>
                <a:lnTo>
                  <a:pt x="1884" y="1072"/>
                </a:lnTo>
                <a:lnTo>
                  <a:pt x="1889" y="1085"/>
                </a:lnTo>
                <a:lnTo>
                  <a:pt x="1890" y="1087"/>
                </a:lnTo>
                <a:lnTo>
                  <a:pt x="1887" y="1088"/>
                </a:lnTo>
                <a:lnTo>
                  <a:pt x="1870" y="1089"/>
                </a:lnTo>
                <a:lnTo>
                  <a:pt x="1850" y="1091"/>
                </a:lnTo>
                <a:lnTo>
                  <a:pt x="1822" y="1092"/>
                </a:lnTo>
                <a:lnTo>
                  <a:pt x="1803" y="1092"/>
                </a:lnTo>
                <a:lnTo>
                  <a:pt x="1782" y="1091"/>
                </a:lnTo>
                <a:lnTo>
                  <a:pt x="1759" y="1088"/>
                </a:lnTo>
                <a:lnTo>
                  <a:pt x="1732" y="1085"/>
                </a:lnTo>
                <a:lnTo>
                  <a:pt x="1702" y="1079"/>
                </a:lnTo>
                <a:lnTo>
                  <a:pt x="1669" y="1073"/>
                </a:lnTo>
                <a:lnTo>
                  <a:pt x="1636" y="1066"/>
                </a:lnTo>
                <a:lnTo>
                  <a:pt x="1602" y="1058"/>
                </a:lnTo>
                <a:lnTo>
                  <a:pt x="1570" y="1050"/>
                </a:lnTo>
                <a:lnTo>
                  <a:pt x="1539" y="1043"/>
                </a:lnTo>
                <a:lnTo>
                  <a:pt x="1512" y="1036"/>
                </a:lnTo>
                <a:lnTo>
                  <a:pt x="1488" y="1030"/>
                </a:lnTo>
                <a:lnTo>
                  <a:pt x="1456" y="1023"/>
                </a:lnTo>
                <a:lnTo>
                  <a:pt x="1439" y="1018"/>
                </a:lnTo>
                <a:lnTo>
                  <a:pt x="1433" y="1016"/>
                </a:lnTo>
                <a:lnTo>
                  <a:pt x="1433" y="1016"/>
                </a:lnTo>
                <a:lnTo>
                  <a:pt x="1434" y="1020"/>
                </a:lnTo>
                <a:lnTo>
                  <a:pt x="1443" y="1047"/>
                </a:lnTo>
                <a:lnTo>
                  <a:pt x="1448" y="1061"/>
                </a:lnTo>
                <a:lnTo>
                  <a:pt x="1454" y="1075"/>
                </a:lnTo>
                <a:lnTo>
                  <a:pt x="1461" y="1093"/>
                </a:lnTo>
                <a:lnTo>
                  <a:pt x="1470" y="1111"/>
                </a:lnTo>
                <a:lnTo>
                  <a:pt x="1481" y="1128"/>
                </a:lnTo>
                <a:lnTo>
                  <a:pt x="1493" y="1146"/>
                </a:lnTo>
                <a:lnTo>
                  <a:pt x="1500" y="1154"/>
                </a:lnTo>
                <a:lnTo>
                  <a:pt x="1508" y="1161"/>
                </a:lnTo>
                <a:lnTo>
                  <a:pt x="1516" y="1168"/>
                </a:lnTo>
                <a:lnTo>
                  <a:pt x="1524" y="1176"/>
                </a:lnTo>
                <a:close/>
                <a:moveTo>
                  <a:pt x="2147" y="1514"/>
                </a:moveTo>
                <a:lnTo>
                  <a:pt x="2136" y="1518"/>
                </a:lnTo>
                <a:lnTo>
                  <a:pt x="2126" y="1524"/>
                </a:lnTo>
                <a:lnTo>
                  <a:pt x="2117" y="1529"/>
                </a:lnTo>
                <a:lnTo>
                  <a:pt x="2106" y="1536"/>
                </a:lnTo>
                <a:lnTo>
                  <a:pt x="2097" y="1543"/>
                </a:lnTo>
                <a:lnTo>
                  <a:pt x="2087" y="1550"/>
                </a:lnTo>
                <a:lnTo>
                  <a:pt x="2078" y="1559"/>
                </a:lnTo>
                <a:lnTo>
                  <a:pt x="2070" y="1568"/>
                </a:lnTo>
                <a:lnTo>
                  <a:pt x="2053" y="1587"/>
                </a:lnTo>
                <a:lnTo>
                  <a:pt x="2037" y="1607"/>
                </a:lnTo>
                <a:lnTo>
                  <a:pt x="2022" y="1629"/>
                </a:lnTo>
                <a:lnTo>
                  <a:pt x="2009" y="1652"/>
                </a:lnTo>
                <a:lnTo>
                  <a:pt x="1996" y="1675"/>
                </a:lnTo>
                <a:lnTo>
                  <a:pt x="1985" y="1698"/>
                </a:lnTo>
                <a:lnTo>
                  <a:pt x="1974" y="1720"/>
                </a:lnTo>
                <a:lnTo>
                  <a:pt x="1965" y="1742"/>
                </a:lnTo>
                <a:lnTo>
                  <a:pt x="1957" y="1763"/>
                </a:lnTo>
                <a:lnTo>
                  <a:pt x="1950" y="1781"/>
                </a:lnTo>
                <a:lnTo>
                  <a:pt x="1944" y="1797"/>
                </a:lnTo>
                <a:lnTo>
                  <a:pt x="1939" y="1810"/>
                </a:lnTo>
                <a:lnTo>
                  <a:pt x="1932" y="1830"/>
                </a:lnTo>
                <a:lnTo>
                  <a:pt x="1928" y="1839"/>
                </a:lnTo>
                <a:lnTo>
                  <a:pt x="1925" y="1841"/>
                </a:lnTo>
                <a:lnTo>
                  <a:pt x="1923" y="1841"/>
                </a:lnTo>
                <a:lnTo>
                  <a:pt x="1918" y="1841"/>
                </a:lnTo>
                <a:lnTo>
                  <a:pt x="1914" y="1840"/>
                </a:lnTo>
                <a:lnTo>
                  <a:pt x="1903" y="1838"/>
                </a:lnTo>
                <a:lnTo>
                  <a:pt x="1888" y="1835"/>
                </a:lnTo>
                <a:lnTo>
                  <a:pt x="1874" y="1831"/>
                </a:lnTo>
                <a:lnTo>
                  <a:pt x="1861" y="1829"/>
                </a:lnTo>
                <a:lnTo>
                  <a:pt x="1850" y="1826"/>
                </a:lnTo>
                <a:lnTo>
                  <a:pt x="1848" y="1826"/>
                </a:lnTo>
                <a:lnTo>
                  <a:pt x="1849" y="1830"/>
                </a:lnTo>
                <a:lnTo>
                  <a:pt x="1851" y="1855"/>
                </a:lnTo>
                <a:lnTo>
                  <a:pt x="1853" y="1882"/>
                </a:lnTo>
                <a:lnTo>
                  <a:pt x="1858" y="1917"/>
                </a:lnTo>
                <a:lnTo>
                  <a:pt x="1862" y="1937"/>
                </a:lnTo>
                <a:lnTo>
                  <a:pt x="1867" y="1957"/>
                </a:lnTo>
                <a:lnTo>
                  <a:pt x="1873" y="1978"/>
                </a:lnTo>
                <a:lnTo>
                  <a:pt x="1879" y="1999"/>
                </a:lnTo>
                <a:lnTo>
                  <a:pt x="1887" y="2019"/>
                </a:lnTo>
                <a:lnTo>
                  <a:pt x="1897" y="2040"/>
                </a:lnTo>
                <a:lnTo>
                  <a:pt x="1907" y="2060"/>
                </a:lnTo>
                <a:lnTo>
                  <a:pt x="1916" y="2078"/>
                </a:lnTo>
                <a:lnTo>
                  <a:pt x="1936" y="2110"/>
                </a:lnTo>
                <a:lnTo>
                  <a:pt x="1952" y="2136"/>
                </a:lnTo>
                <a:lnTo>
                  <a:pt x="1967" y="2159"/>
                </a:lnTo>
                <a:lnTo>
                  <a:pt x="1969" y="2163"/>
                </a:lnTo>
                <a:lnTo>
                  <a:pt x="1970" y="2160"/>
                </a:lnTo>
                <a:lnTo>
                  <a:pt x="1979" y="2139"/>
                </a:lnTo>
                <a:lnTo>
                  <a:pt x="1987" y="2117"/>
                </a:lnTo>
                <a:lnTo>
                  <a:pt x="1998" y="2089"/>
                </a:lnTo>
                <a:lnTo>
                  <a:pt x="2013" y="2057"/>
                </a:lnTo>
                <a:lnTo>
                  <a:pt x="2029" y="2022"/>
                </a:lnTo>
                <a:lnTo>
                  <a:pt x="2048" y="1988"/>
                </a:lnTo>
                <a:lnTo>
                  <a:pt x="2066" y="1958"/>
                </a:lnTo>
                <a:lnTo>
                  <a:pt x="2083" y="1931"/>
                </a:lnTo>
                <a:lnTo>
                  <a:pt x="2096" y="1912"/>
                </a:lnTo>
                <a:lnTo>
                  <a:pt x="2109" y="1893"/>
                </a:lnTo>
                <a:lnTo>
                  <a:pt x="2110" y="1890"/>
                </a:lnTo>
                <a:lnTo>
                  <a:pt x="2109" y="1890"/>
                </a:lnTo>
                <a:lnTo>
                  <a:pt x="2095" y="1886"/>
                </a:lnTo>
                <a:lnTo>
                  <a:pt x="2081" y="1883"/>
                </a:lnTo>
                <a:lnTo>
                  <a:pt x="2064" y="1879"/>
                </a:lnTo>
                <a:lnTo>
                  <a:pt x="2046" y="1874"/>
                </a:lnTo>
                <a:lnTo>
                  <a:pt x="2033" y="1870"/>
                </a:lnTo>
                <a:lnTo>
                  <a:pt x="2019" y="1867"/>
                </a:lnTo>
                <a:lnTo>
                  <a:pt x="2017" y="1867"/>
                </a:lnTo>
                <a:lnTo>
                  <a:pt x="2018" y="1865"/>
                </a:lnTo>
                <a:lnTo>
                  <a:pt x="2026" y="1849"/>
                </a:lnTo>
                <a:lnTo>
                  <a:pt x="2036" y="1832"/>
                </a:lnTo>
                <a:lnTo>
                  <a:pt x="2050" y="1807"/>
                </a:lnTo>
                <a:lnTo>
                  <a:pt x="2061" y="1793"/>
                </a:lnTo>
                <a:lnTo>
                  <a:pt x="2074" y="1776"/>
                </a:lnTo>
                <a:lnTo>
                  <a:pt x="2089" y="1757"/>
                </a:lnTo>
                <a:lnTo>
                  <a:pt x="2107" y="1737"/>
                </a:lnTo>
                <a:lnTo>
                  <a:pt x="2128" y="1715"/>
                </a:lnTo>
                <a:lnTo>
                  <a:pt x="2151" y="1692"/>
                </a:lnTo>
                <a:lnTo>
                  <a:pt x="2176" y="1668"/>
                </a:lnTo>
                <a:lnTo>
                  <a:pt x="2201" y="1645"/>
                </a:lnTo>
                <a:lnTo>
                  <a:pt x="2225" y="1622"/>
                </a:lnTo>
                <a:lnTo>
                  <a:pt x="2248" y="1600"/>
                </a:lnTo>
                <a:lnTo>
                  <a:pt x="2270" y="1581"/>
                </a:lnTo>
                <a:lnTo>
                  <a:pt x="2288" y="1565"/>
                </a:lnTo>
                <a:lnTo>
                  <a:pt x="2313" y="1543"/>
                </a:lnTo>
                <a:lnTo>
                  <a:pt x="2325" y="1532"/>
                </a:lnTo>
                <a:lnTo>
                  <a:pt x="2329" y="1528"/>
                </a:lnTo>
                <a:lnTo>
                  <a:pt x="2330" y="1527"/>
                </a:lnTo>
                <a:lnTo>
                  <a:pt x="2330" y="1527"/>
                </a:lnTo>
                <a:lnTo>
                  <a:pt x="2326" y="1526"/>
                </a:lnTo>
                <a:lnTo>
                  <a:pt x="2317" y="1524"/>
                </a:lnTo>
                <a:lnTo>
                  <a:pt x="2298" y="1518"/>
                </a:lnTo>
                <a:lnTo>
                  <a:pt x="2285" y="1515"/>
                </a:lnTo>
                <a:lnTo>
                  <a:pt x="2269" y="1512"/>
                </a:lnTo>
                <a:lnTo>
                  <a:pt x="2251" y="1508"/>
                </a:lnTo>
                <a:lnTo>
                  <a:pt x="2232" y="1506"/>
                </a:lnTo>
                <a:lnTo>
                  <a:pt x="2211" y="1505"/>
                </a:lnTo>
                <a:lnTo>
                  <a:pt x="2189" y="1505"/>
                </a:lnTo>
                <a:lnTo>
                  <a:pt x="2179" y="1506"/>
                </a:lnTo>
                <a:lnTo>
                  <a:pt x="2167" y="1508"/>
                </a:lnTo>
                <a:lnTo>
                  <a:pt x="2157" y="1511"/>
                </a:lnTo>
                <a:lnTo>
                  <a:pt x="2147" y="1514"/>
                </a:lnTo>
                <a:close/>
                <a:moveTo>
                  <a:pt x="1312" y="2009"/>
                </a:moveTo>
                <a:lnTo>
                  <a:pt x="1318" y="1999"/>
                </a:lnTo>
                <a:lnTo>
                  <a:pt x="1323" y="1988"/>
                </a:lnTo>
                <a:lnTo>
                  <a:pt x="1327" y="1978"/>
                </a:lnTo>
                <a:lnTo>
                  <a:pt x="1330" y="1967"/>
                </a:lnTo>
                <a:lnTo>
                  <a:pt x="1332" y="1955"/>
                </a:lnTo>
                <a:lnTo>
                  <a:pt x="1335" y="1943"/>
                </a:lnTo>
                <a:lnTo>
                  <a:pt x="1336" y="1931"/>
                </a:lnTo>
                <a:lnTo>
                  <a:pt x="1337" y="1919"/>
                </a:lnTo>
                <a:lnTo>
                  <a:pt x="1338" y="1893"/>
                </a:lnTo>
                <a:lnTo>
                  <a:pt x="1337" y="1867"/>
                </a:lnTo>
                <a:lnTo>
                  <a:pt x="1334" y="1840"/>
                </a:lnTo>
                <a:lnTo>
                  <a:pt x="1331" y="1814"/>
                </a:lnTo>
                <a:lnTo>
                  <a:pt x="1326" y="1789"/>
                </a:lnTo>
                <a:lnTo>
                  <a:pt x="1320" y="1764"/>
                </a:lnTo>
                <a:lnTo>
                  <a:pt x="1314" y="1740"/>
                </a:lnTo>
                <a:lnTo>
                  <a:pt x="1306" y="1717"/>
                </a:lnTo>
                <a:lnTo>
                  <a:pt x="1300" y="1696"/>
                </a:lnTo>
                <a:lnTo>
                  <a:pt x="1294" y="1678"/>
                </a:lnTo>
                <a:lnTo>
                  <a:pt x="1288" y="1662"/>
                </a:lnTo>
                <a:lnTo>
                  <a:pt x="1282" y="1649"/>
                </a:lnTo>
                <a:lnTo>
                  <a:pt x="1276" y="1629"/>
                </a:lnTo>
                <a:lnTo>
                  <a:pt x="1273" y="1619"/>
                </a:lnTo>
                <a:lnTo>
                  <a:pt x="1274" y="1616"/>
                </a:lnTo>
                <a:lnTo>
                  <a:pt x="1276" y="1614"/>
                </a:lnTo>
                <a:lnTo>
                  <a:pt x="1278" y="1612"/>
                </a:lnTo>
                <a:lnTo>
                  <a:pt x="1282" y="1609"/>
                </a:lnTo>
                <a:lnTo>
                  <a:pt x="1294" y="1604"/>
                </a:lnTo>
                <a:lnTo>
                  <a:pt x="1306" y="1597"/>
                </a:lnTo>
                <a:lnTo>
                  <a:pt x="1320" y="1591"/>
                </a:lnTo>
                <a:lnTo>
                  <a:pt x="1331" y="1585"/>
                </a:lnTo>
                <a:lnTo>
                  <a:pt x="1342" y="1579"/>
                </a:lnTo>
                <a:lnTo>
                  <a:pt x="1343" y="1578"/>
                </a:lnTo>
                <a:lnTo>
                  <a:pt x="1341" y="1576"/>
                </a:lnTo>
                <a:lnTo>
                  <a:pt x="1322" y="1558"/>
                </a:lnTo>
                <a:lnTo>
                  <a:pt x="1303" y="1539"/>
                </a:lnTo>
                <a:lnTo>
                  <a:pt x="1276" y="1515"/>
                </a:lnTo>
                <a:lnTo>
                  <a:pt x="1262" y="1503"/>
                </a:lnTo>
                <a:lnTo>
                  <a:pt x="1245" y="1489"/>
                </a:lnTo>
                <a:lnTo>
                  <a:pt x="1227" y="1477"/>
                </a:lnTo>
                <a:lnTo>
                  <a:pt x="1208" y="1466"/>
                </a:lnTo>
                <a:lnTo>
                  <a:pt x="1188" y="1454"/>
                </a:lnTo>
                <a:lnTo>
                  <a:pt x="1168" y="1445"/>
                </a:lnTo>
                <a:lnTo>
                  <a:pt x="1149" y="1436"/>
                </a:lnTo>
                <a:lnTo>
                  <a:pt x="1129" y="1428"/>
                </a:lnTo>
                <a:lnTo>
                  <a:pt x="1093" y="1416"/>
                </a:lnTo>
                <a:lnTo>
                  <a:pt x="1065" y="1407"/>
                </a:lnTo>
                <a:lnTo>
                  <a:pt x="1038" y="1398"/>
                </a:lnTo>
                <a:lnTo>
                  <a:pt x="1033" y="1397"/>
                </a:lnTo>
                <a:lnTo>
                  <a:pt x="1034" y="1400"/>
                </a:lnTo>
                <a:lnTo>
                  <a:pt x="1042" y="1421"/>
                </a:lnTo>
                <a:lnTo>
                  <a:pt x="1049" y="1443"/>
                </a:lnTo>
                <a:lnTo>
                  <a:pt x="1059" y="1473"/>
                </a:lnTo>
                <a:lnTo>
                  <a:pt x="1069" y="1506"/>
                </a:lnTo>
                <a:lnTo>
                  <a:pt x="1078" y="1543"/>
                </a:lnTo>
                <a:lnTo>
                  <a:pt x="1085" y="1580"/>
                </a:lnTo>
                <a:lnTo>
                  <a:pt x="1090" y="1616"/>
                </a:lnTo>
                <a:lnTo>
                  <a:pt x="1095" y="1647"/>
                </a:lnTo>
                <a:lnTo>
                  <a:pt x="1097" y="1671"/>
                </a:lnTo>
                <a:lnTo>
                  <a:pt x="1100" y="1693"/>
                </a:lnTo>
                <a:lnTo>
                  <a:pt x="1100" y="1696"/>
                </a:lnTo>
                <a:lnTo>
                  <a:pt x="1102" y="1696"/>
                </a:lnTo>
                <a:lnTo>
                  <a:pt x="1114" y="1690"/>
                </a:lnTo>
                <a:lnTo>
                  <a:pt x="1128" y="1683"/>
                </a:lnTo>
                <a:lnTo>
                  <a:pt x="1143" y="1676"/>
                </a:lnTo>
                <a:lnTo>
                  <a:pt x="1159" y="1667"/>
                </a:lnTo>
                <a:lnTo>
                  <a:pt x="1172" y="1661"/>
                </a:lnTo>
                <a:lnTo>
                  <a:pt x="1185" y="1655"/>
                </a:lnTo>
                <a:lnTo>
                  <a:pt x="1187" y="1655"/>
                </a:lnTo>
                <a:lnTo>
                  <a:pt x="1188" y="1657"/>
                </a:lnTo>
                <a:lnTo>
                  <a:pt x="1191" y="1675"/>
                </a:lnTo>
                <a:lnTo>
                  <a:pt x="1195" y="1693"/>
                </a:lnTo>
                <a:lnTo>
                  <a:pt x="1199" y="1722"/>
                </a:lnTo>
                <a:lnTo>
                  <a:pt x="1200" y="1740"/>
                </a:lnTo>
                <a:lnTo>
                  <a:pt x="1201" y="1761"/>
                </a:lnTo>
                <a:lnTo>
                  <a:pt x="1201" y="1784"/>
                </a:lnTo>
                <a:lnTo>
                  <a:pt x="1200" y="1812"/>
                </a:lnTo>
                <a:lnTo>
                  <a:pt x="1198" y="1842"/>
                </a:lnTo>
                <a:lnTo>
                  <a:pt x="1195" y="1875"/>
                </a:lnTo>
                <a:lnTo>
                  <a:pt x="1192" y="1909"/>
                </a:lnTo>
                <a:lnTo>
                  <a:pt x="1188" y="1943"/>
                </a:lnTo>
                <a:lnTo>
                  <a:pt x="1183" y="1976"/>
                </a:lnTo>
                <a:lnTo>
                  <a:pt x="1179" y="2008"/>
                </a:lnTo>
                <a:lnTo>
                  <a:pt x="1176" y="2036"/>
                </a:lnTo>
                <a:lnTo>
                  <a:pt x="1171" y="2060"/>
                </a:lnTo>
                <a:lnTo>
                  <a:pt x="1167" y="2092"/>
                </a:lnTo>
                <a:lnTo>
                  <a:pt x="1164" y="2109"/>
                </a:lnTo>
                <a:lnTo>
                  <a:pt x="1163" y="2116"/>
                </a:lnTo>
                <a:lnTo>
                  <a:pt x="1163" y="2116"/>
                </a:lnTo>
                <a:lnTo>
                  <a:pt x="1167" y="2115"/>
                </a:lnTo>
                <a:lnTo>
                  <a:pt x="1193" y="2102"/>
                </a:lnTo>
                <a:lnTo>
                  <a:pt x="1206" y="2096"/>
                </a:lnTo>
                <a:lnTo>
                  <a:pt x="1220" y="2089"/>
                </a:lnTo>
                <a:lnTo>
                  <a:pt x="1237" y="2079"/>
                </a:lnTo>
                <a:lnTo>
                  <a:pt x="1253" y="2069"/>
                </a:lnTo>
                <a:lnTo>
                  <a:pt x="1270" y="2057"/>
                </a:lnTo>
                <a:lnTo>
                  <a:pt x="1286" y="2043"/>
                </a:lnTo>
                <a:lnTo>
                  <a:pt x="1293" y="2035"/>
                </a:lnTo>
                <a:lnTo>
                  <a:pt x="1300" y="2027"/>
                </a:lnTo>
                <a:lnTo>
                  <a:pt x="1307" y="2018"/>
                </a:lnTo>
                <a:lnTo>
                  <a:pt x="1312" y="2009"/>
                </a:lnTo>
                <a:close/>
                <a:moveTo>
                  <a:pt x="763" y="998"/>
                </a:moveTo>
                <a:lnTo>
                  <a:pt x="671" y="998"/>
                </a:lnTo>
                <a:lnTo>
                  <a:pt x="671" y="417"/>
                </a:lnTo>
                <a:lnTo>
                  <a:pt x="654" y="433"/>
                </a:lnTo>
                <a:lnTo>
                  <a:pt x="633" y="448"/>
                </a:lnTo>
                <a:lnTo>
                  <a:pt x="610" y="464"/>
                </a:lnTo>
                <a:lnTo>
                  <a:pt x="585" y="480"/>
                </a:lnTo>
                <a:lnTo>
                  <a:pt x="559" y="495"/>
                </a:lnTo>
                <a:lnTo>
                  <a:pt x="534" y="507"/>
                </a:lnTo>
                <a:lnTo>
                  <a:pt x="511" y="517"/>
                </a:lnTo>
                <a:lnTo>
                  <a:pt x="489" y="527"/>
                </a:lnTo>
                <a:lnTo>
                  <a:pt x="489" y="439"/>
                </a:lnTo>
                <a:lnTo>
                  <a:pt x="507" y="429"/>
                </a:lnTo>
                <a:lnTo>
                  <a:pt x="526" y="420"/>
                </a:lnTo>
                <a:lnTo>
                  <a:pt x="544" y="410"/>
                </a:lnTo>
                <a:lnTo>
                  <a:pt x="560" y="398"/>
                </a:lnTo>
                <a:lnTo>
                  <a:pt x="577" y="388"/>
                </a:lnTo>
                <a:lnTo>
                  <a:pt x="592" y="376"/>
                </a:lnTo>
                <a:lnTo>
                  <a:pt x="608" y="364"/>
                </a:lnTo>
                <a:lnTo>
                  <a:pt x="623" y="352"/>
                </a:lnTo>
                <a:lnTo>
                  <a:pt x="636" y="338"/>
                </a:lnTo>
                <a:lnTo>
                  <a:pt x="650" y="326"/>
                </a:lnTo>
                <a:lnTo>
                  <a:pt x="661" y="313"/>
                </a:lnTo>
                <a:lnTo>
                  <a:pt x="671" y="301"/>
                </a:lnTo>
                <a:lnTo>
                  <a:pt x="682" y="289"/>
                </a:lnTo>
                <a:lnTo>
                  <a:pt x="690" y="276"/>
                </a:lnTo>
                <a:lnTo>
                  <a:pt x="697" y="265"/>
                </a:lnTo>
                <a:lnTo>
                  <a:pt x="705" y="252"/>
                </a:lnTo>
                <a:lnTo>
                  <a:pt x="763" y="252"/>
                </a:lnTo>
                <a:lnTo>
                  <a:pt x="763" y="998"/>
                </a:lnTo>
                <a:close/>
                <a:moveTo>
                  <a:pt x="1302" y="2688"/>
                </a:moveTo>
                <a:lnTo>
                  <a:pt x="1328" y="2685"/>
                </a:lnTo>
                <a:lnTo>
                  <a:pt x="1331" y="2695"/>
                </a:lnTo>
                <a:lnTo>
                  <a:pt x="1334" y="2704"/>
                </a:lnTo>
                <a:lnTo>
                  <a:pt x="1338" y="2711"/>
                </a:lnTo>
                <a:lnTo>
                  <a:pt x="1344" y="2717"/>
                </a:lnTo>
                <a:lnTo>
                  <a:pt x="1350" y="2721"/>
                </a:lnTo>
                <a:lnTo>
                  <a:pt x="1356" y="2724"/>
                </a:lnTo>
                <a:lnTo>
                  <a:pt x="1363" y="2726"/>
                </a:lnTo>
                <a:lnTo>
                  <a:pt x="1371" y="2726"/>
                </a:lnTo>
                <a:lnTo>
                  <a:pt x="1380" y="2726"/>
                </a:lnTo>
                <a:lnTo>
                  <a:pt x="1387" y="2723"/>
                </a:lnTo>
                <a:lnTo>
                  <a:pt x="1395" y="2719"/>
                </a:lnTo>
                <a:lnTo>
                  <a:pt x="1402" y="2714"/>
                </a:lnTo>
                <a:lnTo>
                  <a:pt x="1408" y="2707"/>
                </a:lnTo>
                <a:lnTo>
                  <a:pt x="1411" y="2699"/>
                </a:lnTo>
                <a:lnTo>
                  <a:pt x="1414" y="2691"/>
                </a:lnTo>
                <a:lnTo>
                  <a:pt x="1414" y="2682"/>
                </a:lnTo>
                <a:lnTo>
                  <a:pt x="1414" y="2674"/>
                </a:lnTo>
                <a:lnTo>
                  <a:pt x="1412" y="2665"/>
                </a:lnTo>
                <a:lnTo>
                  <a:pt x="1408" y="2659"/>
                </a:lnTo>
                <a:lnTo>
                  <a:pt x="1403" y="2652"/>
                </a:lnTo>
                <a:lnTo>
                  <a:pt x="1397" y="2647"/>
                </a:lnTo>
                <a:lnTo>
                  <a:pt x="1389" y="2644"/>
                </a:lnTo>
                <a:lnTo>
                  <a:pt x="1381" y="2641"/>
                </a:lnTo>
                <a:lnTo>
                  <a:pt x="1373" y="2640"/>
                </a:lnTo>
                <a:lnTo>
                  <a:pt x="1364" y="2641"/>
                </a:lnTo>
                <a:lnTo>
                  <a:pt x="1354" y="2644"/>
                </a:lnTo>
                <a:lnTo>
                  <a:pt x="1357" y="2621"/>
                </a:lnTo>
                <a:lnTo>
                  <a:pt x="1359" y="2621"/>
                </a:lnTo>
                <a:lnTo>
                  <a:pt x="1361" y="2621"/>
                </a:lnTo>
                <a:lnTo>
                  <a:pt x="1370" y="2621"/>
                </a:lnTo>
                <a:lnTo>
                  <a:pt x="1377" y="2619"/>
                </a:lnTo>
                <a:lnTo>
                  <a:pt x="1385" y="2616"/>
                </a:lnTo>
                <a:lnTo>
                  <a:pt x="1391" y="2612"/>
                </a:lnTo>
                <a:lnTo>
                  <a:pt x="1398" y="2607"/>
                </a:lnTo>
                <a:lnTo>
                  <a:pt x="1402" y="2601"/>
                </a:lnTo>
                <a:lnTo>
                  <a:pt x="1404" y="2594"/>
                </a:lnTo>
                <a:lnTo>
                  <a:pt x="1405" y="2586"/>
                </a:lnTo>
                <a:lnTo>
                  <a:pt x="1405" y="2578"/>
                </a:lnTo>
                <a:lnTo>
                  <a:pt x="1403" y="2572"/>
                </a:lnTo>
                <a:lnTo>
                  <a:pt x="1400" y="2566"/>
                </a:lnTo>
                <a:lnTo>
                  <a:pt x="1395" y="2562"/>
                </a:lnTo>
                <a:lnTo>
                  <a:pt x="1390" y="2558"/>
                </a:lnTo>
                <a:lnTo>
                  <a:pt x="1384" y="2555"/>
                </a:lnTo>
                <a:lnTo>
                  <a:pt x="1378" y="2552"/>
                </a:lnTo>
                <a:lnTo>
                  <a:pt x="1370" y="2551"/>
                </a:lnTo>
                <a:lnTo>
                  <a:pt x="1362" y="2552"/>
                </a:lnTo>
                <a:lnTo>
                  <a:pt x="1356" y="2555"/>
                </a:lnTo>
                <a:lnTo>
                  <a:pt x="1350" y="2558"/>
                </a:lnTo>
                <a:lnTo>
                  <a:pt x="1345" y="2562"/>
                </a:lnTo>
                <a:lnTo>
                  <a:pt x="1339" y="2567"/>
                </a:lnTo>
                <a:lnTo>
                  <a:pt x="1336" y="2574"/>
                </a:lnTo>
                <a:lnTo>
                  <a:pt x="1333" y="2581"/>
                </a:lnTo>
                <a:lnTo>
                  <a:pt x="1331" y="2591"/>
                </a:lnTo>
                <a:lnTo>
                  <a:pt x="1305" y="2586"/>
                </a:lnTo>
                <a:lnTo>
                  <a:pt x="1308" y="2573"/>
                </a:lnTo>
                <a:lnTo>
                  <a:pt x="1312" y="2563"/>
                </a:lnTo>
                <a:lnTo>
                  <a:pt x="1316" y="2558"/>
                </a:lnTo>
                <a:lnTo>
                  <a:pt x="1319" y="2552"/>
                </a:lnTo>
                <a:lnTo>
                  <a:pt x="1323" y="2548"/>
                </a:lnTo>
                <a:lnTo>
                  <a:pt x="1327" y="2545"/>
                </a:lnTo>
                <a:lnTo>
                  <a:pt x="1331" y="2541"/>
                </a:lnTo>
                <a:lnTo>
                  <a:pt x="1336" y="2539"/>
                </a:lnTo>
                <a:lnTo>
                  <a:pt x="1341" y="2536"/>
                </a:lnTo>
                <a:lnTo>
                  <a:pt x="1346" y="2534"/>
                </a:lnTo>
                <a:lnTo>
                  <a:pt x="1357" y="2532"/>
                </a:lnTo>
                <a:lnTo>
                  <a:pt x="1370" y="2531"/>
                </a:lnTo>
                <a:lnTo>
                  <a:pt x="1378" y="2531"/>
                </a:lnTo>
                <a:lnTo>
                  <a:pt x="1386" y="2533"/>
                </a:lnTo>
                <a:lnTo>
                  <a:pt x="1394" y="2535"/>
                </a:lnTo>
                <a:lnTo>
                  <a:pt x="1402" y="2538"/>
                </a:lnTo>
                <a:lnTo>
                  <a:pt x="1409" y="2542"/>
                </a:lnTo>
                <a:lnTo>
                  <a:pt x="1414" y="2546"/>
                </a:lnTo>
                <a:lnTo>
                  <a:pt x="1419" y="2552"/>
                </a:lnTo>
                <a:lnTo>
                  <a:pt x="1425" y="2559"/>
                </a:lnTo>
                <a:lnTo>
                  <a:pt x="1428" y="2565"/>
                </a:lnTo>
                <a:lnTo>
                  <a:pt x="1430" y="2572"/>
                </a:lnTo>
                <a:lnTo>
                  <a:pt x="1432" y="2578"/>
                </a:lnTo>
                <a:lnTo>
                  <a:pt x="1432" y="2586"/>
                </a:lnTo>
                <a:lnTo>
                  <a:pt x="1432" y="2593"/>
                </a:lnTo>
                <a:lnTo>
                  <a:pt x="1430" y="2599"/>
                </a:lnTo>
                <a:lnTo>
                  <a:pt x="1428" y="2605"/>
                </a:lnTo>
                <a:lnTo>
                  <a:pt x="1425" y="2610"/>
                </a:lnTo>
                <a:lnTo>
                  <a:pt x="1420" y="2617"/>
                </a:lnTo>
                <a:lnTo>
                  <a:pt x="1415" y="2621"/>
                </a:lnTo>
                <a:lnTo>
                  <a:pt x="1409" y="2625"/>
                </a:lnTo>
                <a:lnTo>
                  <a:pt x="1403" y="2629"/>
                </a:lnTo>
                <a:lnTo>
                  <a:pt x="1411" y="2632"/>
                </a:lnTo>
                <a:lnTo>
                  <a:pt x="1419" y="2635"/>
                </a:lnTo>
                <a:lnTo>
                  <a:pt x="1427" y="2640"/>
                </a:lnTo>
                <a:lnTo>
                  <a:pt x="1432" y="2647"/>
                </a:lnTo>
                <a:lnTo>
                  <a:pt x="1437" y="2655"/>
                </a:lnTo>
                <a:lnTo>
                  <a:pt x="1440" y="2662"/>
                </a:lnTo>
                <a:lnTo>
                  <a:pt x="1442" y="2671"/>
                </a:lnTo>
                <a:lnTo>
                  <a:pt x="1442" y="2682"/>
                </a:lnTo>
                <a:lnTo>
                  <a:pt x="1442" y="2688"/>
                </a:lnTo>
                <a:lnTo>
                  <a:pt x="1441" y="2695"/>
                </a:lnTo>
                <a:lnTo>
                  <a:pt x="1440" y="2702"/>
                </a:lnTo>
                <a:lnTo>
                  <a:pt x="1437" y="2708"/>
                </a:lnTo>
                <a:lnTo>
                  <a:pt x="1435" y="2713"/>
                </a:lnTo>
                <a:lnTo>
                  <a:pt x="1431" y="2719"/>
                </a:lnTo>
                <a:lnTo>
                  <a:pt x="1427" y="2724"/>
                </a:lnTo>
                <a:lnTo>
                  <a:pt x="1422" y="2729"/>
                </a:lnTo>
                <a:lnTo>
                  <a:pt x="1416" y="2734"/>
                </a:lnTo>
                <a:lnTo>
                  <a:pt x="1411" y="2738"/>
                </a:lnTo>
                <a:lnTo>
                  <a:pt x="1405" y="2741"/>
                </a:lnTo>
                <a:lnTo>
                  <a:pt x="1399" y="2744"/>
                </a:lnTo>
                <a:lnTo>
                  <a:pt x="1392" y="2746"/>
                </a:lnTo>
                <a:lnTo>
                  <a:pt x="1385" y="2747"/>
                </a:lnTo>
                <a:lnTo>
                  <a:pt x="1378" y="2748"/>
                </a:lnTo>
                <a:lnTo>
                  <a:pt x="1371" y="2748"/>
                </a:lnTo>
                <a:lnTo>
                  <a:pt x="1363" y="2748"/>
                </a:lnTo>
                <a:lnTo>
                  <a:pt x="1357" y="2747"/>
                </a:lnTo>
                <a:lnTo>
                  <a:pt x="1351" y="2746"/>
                </a:lnTo>
                <a:lnTo>
                  <a:pt x="1345" y="2744"/>
                </a:lnTo>
                <a:lnTo>
                  <a:pt x="1338" y="2742"/>
                </a:lnTo>
                <a:lnTo>
                  <a:pt x="1333" y="2739"/>
                </a:lnTo>
                <a:lnTo>
                  <a:pt x="1328" y="2736"/>
                </a:lnTo>
                <a:lnTo>
                  <a:pt x="1324" y="2732"/>
                </a:lnTo>
                <a:lnTo>
                  <a:pt x="1319" y="2727"/>
                </a:lnTo>
                <a:lnTo>
                  <a:pt x="1316" y="2722"/>
                </a:lnTo>
                <a:lnTo>
                  <a:pt x="1311" y="2718"/>
                </a:lnTo>
                <a:lnTo>
                  <a:pt x="1308" y="2713"/>
                </a:lnTo>
                <a:lnTo>
                  <a:pt x="1306" y="2707"/>
                </a:lnTo>
                <a:lnTo>
                  <a:pt x="1304" y="2700"/>
                </a:lnTo>
                <a:lnTo>
                  <a:pt x="1303" y="2694"/>
                </a:lnTo>
                <a:lnTo>
                  <a:pt x="1302" y="2688"/>
                </a:lnTo>
                <a:close/>
                <a:moveTo>
                  <a:pt x="2898" y="1302"/>
                </a:moveTo>
                <a:lnTo>
                  <a:pt x="2898" y="1352"/>
                </a:lnTo>
                <a:lnTo>
                  <a:pt x="2615" y="1352"/>
                </a:lnTo>
                <a:lnTo>
                  <a:pt x="2615" y="1342"/>
                </a:lnTo>
                <a:lnTo>
                  <a:pt x="2616" y="1333"/>
                </a:lnTo>
                <a:lnTo>
                  <a:pt x="2618" y="1325"/>
                </a:lnTo>
                <a:lnTo>
                  <a:pt x="2621" y="1315"/>
                </a:lnTo>
                <a:lnTo>
                  <a:pt x="2627" y="1301"/>
                </a:lnTo>
                <a:lnTo>
                  <a:pt x="2635" y="1286"/>
                </a:lnTo>
                <a:lnTo>
                  <a:pt x="2645" y="1273"/>
                </a:lnTo>
                <a:lnTo>
                  <a:pt x="2656" y="1259"/>
                </a:lnTo>
                <a:lnTo>
                  <a:pt x="2668" y="1244"/>
                </a:lnTo>
                <a:lnTo>
                  <a:pt x="2685" y="1229"/>
                </a:lnTo>
                <a:lnTo>
                  <a:pt x="2704" y="1212"/>
                </a:lnTo>
                <a:lnTo>
                  <a:pt x="2725" y="1194"/>
                </a:lnTo>
                <a:lnTo>
                  <a:pt x="2757" y="1167"/>
                </a:lnTo>
                <a:lnTo>
                  <a:pt x="2783" y="1143"/>
                </a:lnTo>
                <a:lnTo>
                  <a:pt x="2794" y="1132"/>
                </a:lnTo>
                <a:lnTo>
                  <a:pt x="2803" y="1122"/>
                </a:lnTo>
                <a:lnTo>
                  <a:pt x="2812" y="1113"/>
                </a:lnTo>
                <a:lnTo>
                  <a:pt x="2819" y="1103"/>
                </a:lnTo>
                <a:lnTo>
                  <a:pt x="2824" y="1095"/>
                </a:lnTo>
                <a:lnTo>
                  <a:pt x="2829" y="1088"/>
                </a:lnTo>
                <a:lnTo>
                  <a:pt x="2833" y="1079"/>
                </a:lnTo>
                <a:lnTo>
                  <a:pt x="2838" y="1071"/>
                </a:lnTo>
                <a:lnTo>
                  <a:pt x="2840" y="1063"/>
                </a:lnTo>
                <a:lnTo>
                  <a:pt x="2842" y="1056"/>
                </a:lnTo>
                <a:lnTo>
                  <a:pt x="2843" y="1048"/>
                </a:lnTo>
                <a:lnTo>
                  <a:pt x="2844" y="1040"/>
                </a:lnTo>
                <a:lnTo>
                  <a:pt x="2843" y="1033"/>
                </a:lnTo>
                <a:lnTo>
                  <a:pt x="2842" y="1026"/>
                </a:lnTo>
                <a:lnTo>
                  <a:pt x="2841" y="1018"/>
                </a:lnTo>
                <a:lnTo>
                  <a:pt x="2838" y="1012"/>
                </a:lnTo>
                <a:lnTo>
                  <a:pt x="2834" y="1005"/>
                </a:lnTo>
                <a:lnTo>
                  <a:pt x="2831" y="1000"/>
                </a:lnTo>
                <a:lnTo>
                  <a:pt x="2826" y="994"/>
                </a:lnTo>
                <a:lnTo>
                  <a:pt x="2821" y="988"/>
                </a:lnTo>
                <a:lnTo>
                  <a:pt x="2815" y="983"/>
                </a:lnTo>
                <a:lnTo>
                  <a:pt x="2809" y="979"/>
                </a:lnTo>
                <a:lnTo>
                  <a:pt x="2802" y="975"/>
                </a:lnTo>
                <a:lnTo>
                  <a:pt x="2795" y="972"/>
                </a:lnTo>
                <a:lnTo>
                  <a:pt x="2788" y="970"/>
                </a:lnTo>
                <a:lnTo>
                  <a:pt x="2780" y="968"/>
                </a:lnTo>
                <a:lnTo>
                  <a:pt x="2771" y="967"/>
                </a:lnTo>
                <a:lnTo>
                  <a:pt x="2763" y="967"/>
                </a:lnTo>
                <a:lnTo>
                  <a:pt x="2754" y="967"/>
                </a:lnTo>
                <a:lnTo>
                  <a:pt x="2744" y="968"/>
                </a:lnTo>
                <a:lnTo>
                  <a:pt x="2736" y="970"/>
                </a:lnTo>
                <a:lnTo>
                  <a:pt x="2729" y="972"/>
                </a:lnTo>
                <a:lnTo>
                  <a:pt x="2720" y="975"/>
                </a:lnTo>
                <a:lnTo>
                  <a:pt x="2714" y="979"/>
                </a:lnTo>
                <a:lnTo>
                  <a:pt x="2708" y="984"/>
                </a:lnTo>
                <a:lnTo>
                  <a:pt x="2702" y="989"/>
                </a:lnTo>
                <a:lnTo>
                  <a:pt x="2697" y="996"/>
                </a:lnTo>
                <a:lnTo>
                  <a:pt x="2691" y="1002"/>
                </a:lnTo>
                <a:lnTo>
                  <a:pt x="2687" y="1009"/>
                </a:lnTo>
                <a:lnTo>
                  <a:pt x="2684" y="1016"/>
                </a:lnTo>
                <a:lnTo>
                  <a:pt x="2682" y="1025"/>
                </a:lnTo>
                <a:lnTo>
                  <a:pt x="2680" y="1033"/>
                </a:lnTo>
                <a:lnTo>
                  <a:pt x="2679" y="1042"/>
                </a:lnTo>
                <a:lnTo>
                  <a:pt x="2679" y="1052"/>
                </a:lnTo>
                <a:lnTo>
                  <a:pt x="2625" y="1046"/>
                </a:lnTo>
                <a:lnTo>
                  <a:pt x="2626" y="1032"/>
                </a:lnTo>
                <a:lnTo>
                  <a:pt x="2629" y="1018"/>
                </a:lnTo>
                <a:lnTo>
                  <a:pt x="2633" y="1005"/>
                </a:lnTo>
                <a:lnTo>
                  <a:pt x="2637" y="994"/>
                </a:lnTo>
                <a:lnTo>
                  <a:pt x="2644" y="982"/>
                </a:lnTo>
                <a:lnTo>
                  <a:pt x="2650" y="972"/>
                </a:lnTo>
                <a:lnTo>
                  <a:pt x="2658" y="962"/>
                </a:lnTo>
                <a:lnTo>
                  <a:pt x="2666" y="954"/>
                </a:lnTo>
                <a:lnTo>
                  <a:pt x="2676" y="947"/>
                </a:lnTo>
                <a:lnTo>
                  <a:pt x="2686" y="941"/>
                </a:lnTo>
                <a:lnTo>
                  <a:pt x="2698" y="936"/>
                </a:lnTo>
                <a:lnTo>
                  <a:pt x="2709" y="930"/>
                </a:lnTo>
                <a:lnTo>
                  <a:pt x="2721" y="927"/>
                </a:lnTo>
                <a:lnTo>
                  <a:pt x="2735" y="925"/>
                </a:lnTo>
                <a:lnTo>
                  <a:pt x="2748" y="923"/>
                </a:lnTo>
                <a:lnTo>
                  <a:pt x="2764" y="923"/>
                </a:lnTo>
                <a:lnTo>
                  <a:pt x="2778" y="923"/>
                </a:lnTo>
                <a:lnTo>
                  <a:pt x="2793" y="925"/>
                </a:lnTo>
                <a:lnTo>
                  <a:pt x="2806" y="927"/>
                </a:lnTo>
                <a:lnTo>
                  <a:pt x="2819" y="931"/>
                </a:lnTo>
                <a:lnTo>
                  <a:pt x="2830" y="937"/>
                </a:lnTo>
                <a:lnTo>
                  <a:pt x="2842" y="942"/>
                </a:lnTo>
                <a:lnTo>
                  <a:pt x="2852" y="949"/>
                </a:lnTo>
                <a:lnTo>
                  <a:pt x="2861" y="957"/>
                </a:lnTo>
                <a:lnTo>
                  <a:pt x="2870" y="966"/>
                </a:lnTo>
                <a:lnTo>
                  <a:pt x="2877" y="975"/>
                </a:lnTo>
                <a:lnTo>
                  <a:pt x="2883" y="985"/>
                </a:lnTo>
                <a:lnTo>
                  <a:pt x="2888" y="996"/>
                </a:lnTo>
                <a:lnTo>
                  <a:pt x="2893" y="1006"/>
                </a:lnTo>
                <a:lnTo>
                  <a:pt x="2895" y="1017"/>
                </a:lnTo>
                <a:lnTo>
                  <a:pt x="2897" y="1030"/>
                </a:lnTo>
                <a:lnTo>
                  <a:pt x="2898" y="1042"/>
                </a:lnTo>
                <a:lnTo>
                  <a:pt x="2897" y="1055"/>
                </a:lnTo>
                <a:lnTo>
                  <a:pt x="2895" y="1067"/>
                </a:lnTo>
                <a:lnTo>
                  <a:pt x="2892" y="1079"/>
                </a:lnTo>
                <a:lnTo>
                  <a:pt x="2886" y="1092"/>
                </a:lnTo>
                <a:lnTo>
                  <a:pt x="2880" y="1104"/>
                </a:lnTo>
                <a:lnTo>
                  <a:pt x="2873" y="1118"/>
                </a:lnTo>
                <a:lnTo>
                  <a:pt x="2864" y="1131"/>
                </a:lnTo>
                <a:lnTo>
                  <a:pt x="2852" y="1145"/>
                </a:lnTo>
                <a:lnTo>
                  <a:pt x="2838" y="1159"/>
                </a:lnTo>
                <a:lnTo>
                  <a:pt x="2819" y="1177"/>
                </a:lnTo>
                <a:lnTo>
                  <a:pt x="2797" y="1197"/>
                </a:lnTo>
                <a:lnTo>
                  <a:pt x="2771" y="1219"/>
                </a:lnTo>
                <a:lnTo>
                  <a:pt x="2749" y="1238"/>
                </a:lnTo>
                <a:lnTo>
                  <a:pt x="2732" y="1253"/>
                </a:lnTo>
                <a:lnTo>
                  <a:pt x="2718" y="1265"/>
                </a:lnTo>
                <a:lnTo>
                  <a:pt x="2710" y="1273"/>
                </a:lnTo>
                <a:lnTo>
                  <a:pt x="2698" y="1288"/>
                </a:lnTo>
                <a:lnTo>
                  <a:pt x="2687" y="1302"/>
                </a:lnTo>
                <a:lnTo>
                  <a:pt x="2898" y="1302"/>
                </a:lnTo>
                <a:close/>
                <a:moveTo>
                  <a:pt x="1422" y="2451"/>
                </a:moveTo>
                <a:lnTo>
                  <a:pt x="1421" y="2451"/>
                </a:lnTo>
                <a:lnTo>
                  <a:pt x="1420" y="2451"/>
                </a:lnTo>
                <a:lnTo>
                  <a:pt x="1420" y="2450"/>
                </a:lnTo>
                <a:lnTo>
                  <a:pt x="1419" y="2450"/>
                </a:lnTo>
                <a:lnTo>
                  <a:pt x="1418" y="2450"/>
                </a:lnTo>
                <a:lnTo>
                  <a:pt x="1418" y="2450"/>
                </a:lnTo>
                <a:lnTo>
                  <a:pt x="1417" y="2450"/>
                </a:lnTo>
                <a:lnTo>
                  <a:pt x="1417" y="2449"/>
                </a:lnTo>
                <a:lnTo>
                  <a:pt x="1416" y="2449"/>
                </a:lnTo>
                <a:lnTo>
                  <a:pt x="1416" y="2449"/>
                </a:lnTo>
                <a:lnTo>
                  <a:pt x="1415" y="2449"/>
                </a:lnTo>
                <a:lnTo>
                  <a:pt x="1415" y="2449"/>
                </a:lnTo>
                <a:lnTo>
                  <a:pt x="1414" y="2449"/>
                </a:lnTo>
                <a:lnTo>
                  <a:pt x="1413" y="2448"/>
                </a:lnTo>
                <a:lnTo>
                  <a:pt x="1413" y="2448"/>
                </a:lnTo>
                <a:lnTo>
                  <a:pt x="1412" y="2448"/>
                </a:lnTo>
                <a:lnTo>
                  <a:pt x="1411" y="2448"/>
                </a:lnTo>
                <a:lnTo>
                  <a:pt x="1411" y="2448"/>
                </a:lnTo>
                <a:lnTo>
                  <a:pt x="1411" y="2448"/>
                </a:lnTo>
                <a:lnTo>
                  <a:pt x="1410" y="2448"/>
                </a:lnTo>
                <a:lnTo>
                  <a:pt x="1409" y="2447"/>
                </a:lnTo>
                <a:lnTo>
                  <a:pt x="1409" y="2447"/>
                </a:lnTo>
                <a:lnTo>
                  <a:pt x="1408" y="2447"/>
                </a:lnTo>
                <a:lnTo>
                  <a:pt x="1407" y="2447"/>
                </a:lnTo>
                <a:lnTo>
                  <a:pt x="1407" y="2447"/>
                </a:lnTo>
                <a:lnTo>
                  <a:pt x="1406" y="2447"/>
                </a:lnTo>
                <a:lnTo>
                  <a:pt x="1406" y="2447"/>
                </a:lnTo>
                <a:lnTo>
                  <a:pt x="1405" y="2446"/>
                </a:lnTo>
                <a:lnTo>
                  <a:pt x="1405" y="2446"/>
                </a:lnTo>
                <a:lnTo>
                  <a:pt x="1404" y="2446"/>
                </a:lnTo>
                <a:lnTo>
                  <a:pt x="1403" y="2446"/>
                </a:lnTo>
                <a:lnTo>
                  <a:pt x="1403" y="2446"/>
                </a:lnTo>
                <a:lnTo>
                  <a:pt x="1402" y="2446"/>
                </a:lnTo>
                <a:lnTo>
                  <a:pt x="1399" y="2445"/>
                </a:lnTo>
                <a:lnTo>
                  <a:pt x="1399" y="2445"/>
                </a:lnTo>
                <a:lnTo>
                  <a:pt x="1398" y="2445"/>
                </a:lnTo>
                <a:lnTo>
                  <a:pt x="1397" y="2445"/>
                </a:lnTo>
                <a:lnTo>
                  <a:pt x="1395" y="2445"/>
                </a:lnTo>
                <a:lnTo>
                  <a:pt x="1393" y="2444"/>
                </a:lnTo>
                <a:lnTo>
                  <a:pt x="1392" y="2444"/>
                </a:lnTo>
                <a:lnTo>
                  <a:pt x="1391" y="2444"/>
                </a:lnTo>
                <a:lnTo>
                  <a:pt x="1391" y="2444"/>
                </a:lnTo>
                <a:lnTo>
                  <a:pt x="1390" y="2444"/>
                </a:lnTo>
                <a:lnTo>
                  <a:pt x="1389" y="2443"/>
                </a:lnTo>
                <a:lnTo>
                  <a:pt x="1388" y="2443"/>
                </a:lnTo>
                <a:lnTo>
                  <a:pt x="1387" y="2443"/>
                </a:lnTo>
                <a:lnTo>
                  <a:pt x="1387" y="2443"/>
                </a:lnTo>
                <a:lnTo>
                  <a:pt x="1386" y="2443"/>
                </a:lnTo>
                <a:lnTo>
                  <a:pt x="1385" y="2443"/>
                </a:lnTo>
                <a:lnTo>
                  <a:pt x="1384" y="2443"/>
                </a:lnTo>
                <a:lnTo>
                  <a:pt x="1383" y="2443"/>
                </a:lnTo>
                <a:lnTo>
                  <a:pt x="1382" y="2443"/>
                </a:lnTo>
                <a:lnTo>
                  <a:pt x="1382" y="2443"/>
                </a:lnTo>
                <a:lnTo>
                  <a:pt x="1381" y="2442"/>
                </a:lnTo>
                <a:lnTo>
                  <a:pt x="1380" y="2442"/>
                </a:lnTo>
                <a:lnTo>
                  <a:pt x="1380" y="2442"/>
                </a:lnTo>
                <a:lnTo>
                  <a:pt x="1378" y="2442"/>
                </a:lnTo>
                <a:lnTo>
                  <a:pt x="1367" y="2441"/>
                </a:lnTo>
                <a:lnTo>
                  <a:pt x="1356" y="2441"/>
                </a:lnTo>
                <a:lnTo>
                  <a:pt x="1346" y="2441"/>
                </a:lnTo>
                <a:lnTo>
                  <a:pt x="1334" y="2442"/>
                </a:lnTo>
                <a:lnTo>
                  <a:pt x="1324" y="2444"/>
                </a:lnTo>
                <a:lnTo>
                  <a:pt x="1312" y="2445"/>
                </a:lnTo>
                <a:lnTo>
                  <a:pt x="1302" y="2448"/>
                </a:lnTo>
                <a:lnTo>
                  <a:pt x="1292" y="2451"/>
                </a:lnTo>
                <a:lnTo>
                  <a:pt x="1282" y="2454"/>
                </a:lnTo>
                <a:lnTo>
                  <a:pt x="1272" y="2458"/>
                </a:lnTo>
                <a:lnTo>
                  <a:pt x="1253" y="2467"/>
                </a:lnTo>
                <a:lnTo>
                  <a:pt x="1235" y="2478"/>
                </a:lnTo>
                <a:lnTo>
                  <a:pt x="1218" y="2490"/>
                </a:lnTo>
                <a:lnTo>
                  <a:pt x="1204" y="2504"/>
                </a:lnTo>
                <a:lnTo>
                  <a:pt x="1189" y="2519"/>
                </a:lnTo>
                <a:lnTo>
                  <a:pt x="1177" y="2536"/>
                </a:lnTo>
                <a:lnTo>
                  <a:pt x="1166" y="2555"/>
                </a:lnTo>
                <a:lnTo>
                  <a:pt x="1157" y="2573"/>
                </a:lnTo>
                <a:lnTo>
                  <a:pt x="1153" y="2582"/>
                </a:lnTo>
                <a:lnTo>
                  <a:pt x="1150" y="2593"/>
                </a:lnTo>
                <a:lnTo>
                  <a:pt x="1146" y="2603"/>
                </a:lnTo>
                <a:lnTo>
                  <a:pt x="1144" y="2614"/>
                </a:lnTo>
                <a:lnTo>
                  <a:pt x="1142" y="2624"/>
                </a:lnTo>
                <a:lnTo>
                  <a:pt x="1140" y="2635"/>
                </a:lnTo>
                <a:lnTo>
                  <a:pt x="1140" y="2647"/>
                </a:lnTo>
                <a:lnTo>
                  <a:pt x="1139" y="2657"/>
                </a:lnTo>
                <a:lnTo>
                  <a:pt x="1140" y="2668"/>
                </a:lnTo>
                <a:lnTo>
                  <a:pt x="1140" y="2680"/>
                </a:lnTo>
                <a:lnTo>
                  <a:pt x="1142" y="2690"/>
                </a:lnTo>
                <a:lnTo>
                  <a:pt x="1144" y="2700"/>
                </a:lnTo>
                <a:lnTo>
                  <a:pt x="1146" y="2712"/>
                </a:lnTo>
                <a:lnTo>
                  <a:pt x="1150" y="2721"/>
                </a:lnTo>
                <a:lnTo>
                  <a:pt x="1153" y="2732"/>
                </a:lnTo>
                <a:lnTo>
                  <a:pt x="1157" y="2742"/>
                </a:lnTo>
                <a:lnTo>
                  <a:pt x="1166" y="2761"/>
                </a:lnTo>
                <a:lnTo>
                  <a:pt x="1177" y="2778"/>
                </a:lnTo>
                <a:lnTo>
                  <a:pt x="1189" y="2795"/>
                </a:lnTo>
                <a:lnTo>
                  <a:pt x="1204" y="2810"/>
                </a:lnTo>
                <a:lnTo>
                  <a:pt x="1218" y="2825"/>
                </a:lnTo>
                <a:lnTo>
                  <a:pt x="1235" y="2837"/>
                </a:lnTo>
                <a:lnTo>
                  <a:pt x="1253" y="2847"/>
                </a:lnTo>
                <a:lnTo>
                  <a:pt x="1272" y="2857"/>
                </a:lnTo>
                <a:lnTo>
                  <a:pt x="1282" y="2861"/>
                </a:lnTo>
                <a:lnTo>
                  <a:pt x="1292" y="2864"/>
                </a:lnTo>
                <a:lnTo>
                  <a:pt x="1302" y="2867"/>
                </a:lnTo>
                <a:lnTo>
                  <a:pt x="1312" y="2869"/>
                </a:lnTo>
                <a:lnTo>
                  <a:pt x="1324" y="2871"/>
                </a:lnTo>
                <a:lnTo>
                  <a:pt x="1334" y="2872"/>
                </a:lnTo>
                <a:lnTo>
                  <a:pt x="1346" y="2873"/>
                </a:lnTo>
                <a:lnTo>
                  <a:pt x="1356" y="2873"/>
                </a:lnTo>
                <a:lnTo>
                  <a:pt x="1367" y="2873"/>
                </a:lnTo>
                <a:lnTo>
                  <a:pt x="1379" y="2872"/>
                </a:lnTo>
                <a:lnTo>
                  <a:pt x="1389" y="2871"/>
                </a:lnTo>
                <a:lnTo>
                  <a:pt x="1401" y="2869"/>
                </a:lnTo>
                <a:lnTo>
                  <a:pt x="1411" y="2867"/>
                </a:lnTo>
                <a:lnTo>
                  <a:pt x="1421" y="2864"/>
                </a:lnTo>
                <a:lnTo>
                  <a:pt x="1431" y="2861"/>
                </a:lnTo>
                <a:lnTo>
                  <a:pt x="1441" y="2857"/>
                </a:lnTo>
                <a:lnTo>
                  <a:pt x="1460" y="2847"/>
                </a:lnTo>
                <a:lnTo>
                  <a:pt x="1477" y="2837"/>
                </a:lnTo>
                <a:lnTo>
                  <a:pt x="1494" y="2825"/>
                </a:lnTo>
                <a:lnTo>
                  <a:pt x="1510" y="2810"/>
                </a:lnTo>
                <a:lnTo>
                  <a:pt x="1524" y="2795"/>
                </a:lnTo>
                <a:lnTo>
                  <a:pt x="1537" y="2778"/>
                </a:lnTo>
                <a:lnTo>
                  <a:pt x="1547" y="2761"/>
                </a:lnTo>
                <a:lnTo>
                  <a:pt x="1556" y="2742"/>
                </a:lnTo>
                <a:lnTo>
                  <a:pt x="1560" y="2732"/>
                </a:lnTo>
                <a:lnTo>
                  <a:pt x="1564" y="2721"/>
                </a:lnTo>
                <a:lnTo>
                  <a:pt x="1567" y="2712"/>
                </a:lnTo>
                <a:lnTo>
                  <a:pt x="1569" y="2700"/>
                </a:lnTo>
                <a:lnTo>
                  <a:pt x="1571" y="2690"/>
                </a:lnTo>
                <a:lnTo>
                  <a:pt x="1573" y="2680"/>
                </a:lnTo>
                <a:lnTo>
                  <a:pt x="1573" y="2668"/>
                </a:lnTo>
                <a:lnTo>
                  <a:pt x="1574" y="2657"/>
                </a:lnTo>
                <a:lnTo>
                  <a:pt x="1573" y="2639"/>
                </a:lnTo>
                <a:lnTo>
                  <a:pt x="1571" y="2622"/>
                </a:lnTo>
                <a:lnTo>
                  <a:pt x="1567" y="2604"/>
                </a:lnTo>
                <a:lnTo>
                  <a:pt x="1563" y="2588"/>
                </a:lnTo>
                <a:lnTo>
                  <a:pt x="1556" y="2572"/>
                </a:lnTo>
                <a:lnTo>
                  <a:pt x="1549" y="2557"/>
                </a:lnTo>
                <a:lnTo>
                  <a:pt x="1541" y="2542"/>
                </a:lnTo>
                <a:lnTo>
                  <a:pt x="1530" y="2529"/>
                </a:lnTo>
                <a:lnTo>
                  <a:pt x="1520" y="2515"/>
                </a:lnTo>
                <a:lnTo>
                  <a:pt x="1509" y="2503"/>
                </a:lnTo>
                <a:lnTo>
                  <a:pt x="1496" y="2491"/>
                </a:lnTo>
                <a:lnTo>
                  <a:pt x="1483" y="2481"/>
                </a:lnTo>
                <a:lnTo>
                  <a:pt x="1469" y="2472"/>
                </a:lnTo>
                <a:lnTo>
                  <a:pt x="1454" y="2463"/>
                </a:lnTo>
                <a:lnTo>
                  <a:pt x="1438" y="2457"/>
                </a:lnTo>
                <a:lnTo>
                  <a:pt x="1422" y="2451"/>
                </a:lnTo>
                <a:close/>
                <a:moveTo>
                  <a:pt x="2758" y="749"/>
                </a:moveTo>
                <a:lnTo>
                  <a:pt x="2778" y="749"/>
                </a:lnTo>
                <a:lnTo>
                  <a:pt x="2799" y="751"/>
                </a:lnTo>
                <a:lnTo>
                  <a:pt x="2819" y="753"/>
                </a:lnTo>
                <a:lnTo>
                  <a:pt x="2839" y="757"/>
                </a:lnTo>
                <a:lnTo>
                  <a:pt x="2858" y="762"/>
                </a:lnTo>
                <a:lnTo>
                  <a:pt x="2877" y="767"/>
                </a:lnTo>
                <a:lnTo>
                  <a:pt x="2896" y="773"/>
                </a:lnTo>
                <a:lnTo>
                  <a:pt x="2914" y="780"/>
                </a:lnTo>
                <a:lnTo>
                  <a:pt x="2932" y="789"/>
                </a:lnTo>
                <a:lnTo>
                  <a:pt x="2950" y="797"/>
                </a:lnTo>
                <a:lnTo>
                  <a:pt x="2966" y="807"/>
                </a:lnTo>
                <a:lnTo>
                  <a:pt x="2983" y="818"/>
                </a:lnTo>
                <a:lnTo>
                  <a:pt x="2998" y="828"/>
                </a:lnTo>
                <a:lnTo>
                  <a:pt x="3013" y="840"/>
                </a:lnTo>
                <a:lnTo>
                  <a:pt x="3028" y="853"/>
                </a:lnTo>
                <a:lnTo>
                  <a:pt x="3042" y="866"/>
                </a:lnTo>
                <a:lnTo>
                  <a:pt x="3055" y="880"/>
                </a:lnTo>
                <a:lnTo>
                  <a:pt x="3068" y="894"/>
                </a:lnTo>
                <a:lnTo>
                  <a:pt x="3079" y="910"/>
                </a:lnTo>
                <a:lnTo>
                  <a:pt x="3091" y="925"/>
                </a:lnTo>
                <a:lnTo>
                  <a:pt x="3101" y="942"/>
                </a:lnTo>
                <a:lnTo>
                  <a:pt x="3111" y="958"/>
                </a:lnTo>
                <a:lnTo>
                  <a:pt x="3120" y="976"/>
                </a:lnTo>
                <a:lnTo>
                  <a:pt x="3128" y="994"/>
                </a:lnTo>
                <a:lnTo>
                  <a:pt x="3135" y="1011"/>
                </a:lnTo>
                <a:lnTo>
                  <a:pt x="3142" y="1030"/>
                </a:lnTo>
                <a:lnTo>
                  <a:pt x="3147" y="1049"/>
                </a:lnTo>
                <a:lnTo>
                  <a:pt x="3151" y="1069"/>
                </a:lnTo>
                <a:lnTo>
                  <a:pt x="3155" y="1089"/>
                </a:lnTo>
                <a:lnTo>
                  <a:pt x="3157" y="1108"/>
                </a:lnTo>
                <a:lnTo>
                  <a:pt x="3159" y="1129"/>
                </a:lnTo>
                <a:lnTo>
                  <a:pt x="3159" y="1150"/>
                </a:lnTo>
                <a:lnTo>
                  <a:pt x="3159" y="1170"/>
                </a:lnTo>
                <a:lnTo>
                  <a:pt x="3157" y="1190"/>
                </a:lnTo>
                <a:lnTo>
                  <a:pt x="3155" y="1211"/>
                </a:lnTo>
                <a:lnTo>
                  <a:pt x="3151" y="1231"/>
                </a:lnTo>
                <a:lnTo>
                  <a:pt x="3147" y="1249"/>
                </a:lnTo>
                <a:lnTo>
                  <a:pt x="3142" y="1269"/>
                </a:lnTo>
                <a:lnTo>
                  <a:pt x="3135" y="1288"/>
                </a:lnTo>
                <a:lnTo>
                  <a:pt x="3128" y="1305"/>
                </a:lnTo>
                <a:lnTo>
                  <a:pt x="3120" y="1323"/>
                </a:lnTo>
                <a:lnTo>
                  <a:pt x="3111" y="1340"/>
                </a:lnTo>
                <a:lnTo>
                  <a:pt x="3101" y="1357"/>
                </a:lnTo>
                <a:lnTo>
                  <a:pt x="3091" y="1373"/>
                </a:lnTo>
                <a:lnTo>
                  <a:pt x="3079" y="1389"/>
                </a:lnTo>
                <a:lnTo>
                  <a:pt x="3068" y="1404"/>
                </a:lnTo>
                <a:lnTo>
                  <a:pt x="3055" y="1419"/>
                </a:lnTo>
                <a:lnTo>
                  <a:pt x="3042" y="1432"/>
                </a:lnTo>
                <a:lnTo>
                  <a:pt x="3028" y="1446"/>
                </a:lnTo>
                <a:lnTo>
                  <a:pt x="3013" y="1458"/>
                </a:lnTo>
                <a:lnTo>
                  <a:pt x="2998" y="1471"/>
                </a:lnTo>
                <a:lnTo>
                  <a:pt x="2983" y="1482"/>
                </a:lnTo>
                <a:lnTo>
                  <a:pt x="2966" y="1492"/>
                </a:lnTo>
                <a:lnTo>
                  <a:pt x="2950" y="1502"/>
                </a:lnTo>
                <a:lnTo>
                  <a:pt x="2932" y="1510"/>
                </a:lnTo>
                <a:lnTo>
                  <a:pt x="2914" y="1518"/>
                </a:lnTo>
                <a:lnTo>
                  <a:pt x="2896" y="1526"/>
                </a:lnTo>
                <a:lnTo>
                  <a:pt x="2877" y="1532"/>
                </a:lnTo>
                <a:lnTo>
                  <a:pt x="2858" y="1537"/>
                </a:lnTo>
                <a:lnTo>
                  <a:pt x="2839" y="1542"/>
                </a:lnTo>
                <a:lnTo>
                  <a:pt x="2819" y="1545"/>
                </a:lnTo>
                <a:lnTo>
                  <a:pt x="2799" y="1548"/>
                </a:lnTo>
                <a:lnTo>
                  <a:pt x="2778" y="1549"/>
                </a:lnTo>
                <a:lnTo>
                  <a:pt x="2758" y="1550"/>
                </a:lnTo>
                <a:lnTo>
                  <a:pt x="2739" y="1549"/>
                </a:lnTo>
                <a:lnTo>
                  <a:pt x="2720" y="1548"/>
                </a:lnTo>
                <a:lnTo>
                  <a:pt x="2702" y="1546"/>
                </a:lnTo>
                <a:lnTo>
                  <a:pt x="2684" y="1543"/>
                </a:lnTo>
                <a:lnTo>
                  <a:pt x="2666" y="1539"/>
                </a:lnTo>
                <a:lnTo>
                  <a:pt x="2649" y="1535"/>
                </a:lnTo>
                <a:lnTo>
                  <a:pt x="2631" y="1530"/>
                </a:lnTo>
                <a:lnTo>
                  <a:pt x="2615" y="1524"/>
                </a:lnTo>
                <a:lnTo>
                  <a:pt x="2598" y="1517"/>
                </a:lnTo>
                <a:lnTo>
                  <a:pt x="2581" y="1509"/>
                </a:lnTo>
                <a:lnTo>
                  <a:pt x="2566" y="1501"/>
                </a:lnTo>
                <a:lnTo>
                  <a:pt x="2550" y="1492"/>
                </a:lnTo>
                <a:lnTo>
                  <a:pt x="2536" y="1483"/>
                </a:lnTo>
                <a:lnTo>
                  <a:pt x="2521" y="1473"/>
                </a:lnTo>
                <a:lnTo>
                  <a:pt x="2507" y="1462"/>
                </a:lnTo>
                <a:lnTo>
                  <a:pt x="2493" y="1451"/>
                </a:lnTo>
                <a:lnTo>
                  <a:pt x="2481" y="1439"/>
                </a:lnTo>
                <a:lnTo>
                  <a:pt x="2468" y="1426"/>
                </a:lnTo>
                <a:lnTo>
                  <a:pt x="2456" y="1414"/>
                </a:lnTo>
                <a:lnTo>
                  <a:pt x="2444" y="1400"/>
                </a:lnTo>
                <a:lnTo>
                  <a:pt x="2434" y="1386"/>
                </a:lnTo>
                <a:lnTo>
                  <a:pt x="2424" y="1371"/>
                </a:lnTo>
                <a:lnTo>
                  <a:pt x="2414" y="1357"/>
                </a:lnTo>
                <a:lnTo>
                  <a:pt x="2406" y="1341"/>
                </a:lnTo>
                <a:lnTo>
                  <a:pt x="2398" y="1326"/>
                </a:lnTo>
                <a:lnTo>
                  <a:pt x="2389" y="1309"/>
                </a:lnTo>
                <a:lnTo>
                  <a:pt x="2383" y="1293"/>
                </a:lnTo>
                <a:lnTo>
                  <a:pt x="2377" y="1276"/>
                </a:lnTo>
                <a:lnTo>
                  <a:pt x="2372" y="1259"/>
                </a:lnTo>
                <a:lnTo>
                  <a:pt x="2368" y="1241"/>
                </a:lnTo>
                <a:lnTo>
                  <a:pt x="2363" y="1223"/>
                </a:lnTo>
                <a:lnTo>
                  <a:pt x="2360" y="1206"/>
                </a:lnTo>
                <a:lnTo>
                  <a:pt x="2360" y="1205"/>
                </a:lnTo>
                <a:lnTo>
                  <a:pt x="2360" y="1204"/>
                </a:lnTo>
                <a:lnTo>
                  <a:pt x="2360" y="1204"/>
                </a:lnTo>
                <a:lnTo>
                  <a:pt x="2360" y="1203"/>
                </a:lnTo>
                <a:lnTo>
                  <a:pt x="2359" y="1199"/>
                </a:lnTo>
                <a:lnTo>
                  <a:pt x="2359" y="1199"/>
                </a:lnTo>
                <a:lnTo>
                  <a:pt x="2359" y="1197"/>
                </a:lnTo>
                <a:lnTo>
                  <a:pt x="2359" y="1197"/>
                </a:lnTo>
                <a:lnTo>
                  <a:pt x="2359" y="1196"/>
                </a:lnTo>
                <a:lnTo>
                  <a:pt x="2359" y="1195"/>
                </a:lnTo>
                <a:lnTo>
                  <a:pt x="2359" y="1195"/>
                </a:lnTo>
                <a:lnTo>
                  <a:pt x="2359" y="1194"/>
                </a:lnTo>
                <a:lnTo>
                  <a:pt x="2359" y="1194"/>
                </a:lnTo>
                <a:lnTo>
                  <a:pt x="2359" y="1193"/>
                </a:lnTo>
                <a:lnTo>
                  <a:pt x="2359" y="1192"/>
                </a:lnTo>
                <a:lnTo>
                  <a:pt x="2358" y="1189"/>
                </a:lnTo>
                <a:lnTo>
                  <a:pt x="2358" y="1188"/>
                </a:lnTo>
                <a:lnTo>
                  <a:pt x="2358" y="1187"/>
                </a:lnTo>
                <a:lnTo>
                  <a:pt x="2358" y="1187"/>
                </a:lnTo>
                <a:lnTo>
                  <a:pt x="2358" y="1186"/>
                </a:lnTo>
                <a:lnTo>
                  <a:pt x="2358" y="1185"/>
                </a:lnTo>
                <a:lnTo>
                  <a:pt x="2358" y="1185"/>
                </a:lnTo>
                <a:lnTo>
                  <a:pt x="2358" y="1184"/>
                </a:lnTo>
                <a:lnTo>
                  <a:pt x="2358" y="1184"/>
                </a:lnTo>
                <a:lnTo>
                  <a:pt x="2358" y="1183"/>
                </a:lnTo>
                <a:lnTo>
                  <a:pt x="2357" y="1178"/>
                </a:lnTo>
                <a:lnTo>
                  <a:pt x="2357" y="1177"/>
                </a:lnTo>
                <a:lnTo>
                  <a:pt x="2357" y="1177"/>
                </a:lnTo>
                <a:lnTo>
                  <a:pt x="2357" y="1176"/>
                </a:lnTo>
                <a:lnTo>
                  <a:pt x="2357" y="1175"/>
                </a:lnTo>
                <a:lnTo>
                  <a:pt x="2357" y="1175"/>
                </a:lnTo>
                <a:lnTo>
                  <a:pt x="2357" y="1174"/>
                </a:lnTo>
                <a:lnTo>
                  <a:pt x="2357" y="1174"/>
                </a:lnTo>
                <a:lnTo>
                  <a:pt x="2357" y="1173"/>
                </a:lnTo>
                <a:lnTo>
                  <a:pt x="2357" y="1172"/>
                </a:lnTo>
                <a:lnTo>
                  <a:pt x="2357" y="1172"/>
                </a:lnTo>
                <a:lnTo>
                  <a:pt x="2357" y="1168"/>
                </a:lnTo>
                <a:lnTo>
                  <a:pt x="2357" y="1167"/>
                </a:lnTo>
                <a:lnTo>
                  <a:pt x="2357" y="1166"/>
                </a:lnTo>
                <a:lnTo>
                  <a:pt x="2357" y="1166"/>
                </a:lnTo>
                <a:lnTo>
                  <a:pt x="2357" y="1165"/>
                </a:lnTo>
                <a:lnTo>
                  <a:pt x="2357" y="1164"/>
                </a:lnTo>
                <a:lnTo>
                  <a:pt x="2357" y="1164"/>
                </a:lnTo>
                <a:lnTo>
                  <a:pt x="2356" y="1157"/>
                </a:lnTo>
                <a:lnTo>
                  <a:pt x="2356" y="1150"/>
                </a:lnTo>
                <a:lnTo>
                  <a:pt x="2357" y="1129"/>
                </a:lnTo>
                <a:lnTo>
                  <a:pt x="2358" y="1108"/>
                </a:lnTo>
                <a:lnTo>
                  <a:pt x="2361" y="1089"/>
                </a:lnTo>
                <a:lnTo>
                  <a:pt x="2365" y="1069"/>
                </a:lnTo>
                <a:lnTo>
                  <a:pt x="2369" y="1049"/>
                </a:lnTo>
                <a:lnTo>
                  <a:pt x="2375" y="1030"/>
                </a:lnTo>
                <a:lnTo>
                  <a:pt x="2381" y="1011"/>
                </a:lnTo>
                <a:lnTo>
                  <a:pt x="2388" y="994"/>
                </a:lnTo>
                <a:lnTo>
                  <a:pt x="2396" y="976"/>
                </a:lnTo>
                <a:lnTo>
                  <a:pt x="2405" y="958"/>
                </a:lnTo>
                <a:lnTo>
                  <a:pt x="2414" y="942"/>
                </a:lnTo>
                <a:lnTo>
                  <a:pt x="2425" y="925"/>
                </a:lnTo>
                <a:lnTo>
                  <a:pt x="2436" y="910"/>
                </a:lnTo>
                <a:lnTo>
                  <a:pt x="2449" y="894"/>
                </a:lnTo>
                <a:lnTo>
                  <a:pt x="2461" y="880"/>
                </a:lnTo>
                <a:lnTo>
                  <a:pt x="2474" y="866"/>
                </a:lnTo>
                <a:lnTo>
                  <a:pt x="2488" y="853"/>
                </a:lnTo>
                <a:lnTo>
                  <a:pt x="2502" y="840"/>
                </a:lnTo>
                <a:lnTo>
                  <a:pt x="2518" y="828"/>
                </a:lnTo>
                <a:lnTo>
                  <a:pt x="2534" y="818"/>
                </a:lnTo>
                <a:lnTo>
                  <a:pt x="2550" y="807"/>
                </a:lnTo>
                <a:lnTo>
                  <a:pt x="2567" y="797"/>
                </a:lnTo>
                <a:lnTo>
                  <a:pt x="2584" y="789"/>
                </a:lnTo>
                <a:lnTo>
                  <a:pt x="2602" y="780"/>
                </a:lnTo>
                <a:lnTo>
                  <a:pt x="2620" y="773"/>
                </a:lnTo>
                <a:lnTo>
                  <a:pt x="2638" y="767"/>
                </a:lnTo>
                <a:lnTo>
                  <a:pt x="2658" y="762"/>
                </a:lnTo>
                <a:lnTo>
                  <a:pt x="2677" y="757"/>
                </a:lnTo>
                <a:lnTo>
                  <a:pt x="2697" y="753"/>
                </a:lnTo>
                <a:lnTo>
                  <a:pt x="2717" y="751"/>
                </a:lnTo>
                <a:lnTo>
                  <a:pt x="2737" y="749"/>
                </a:lnTo>
                <a:lnTo>
                  <a:pt x="2758" y="749"/>
                </a:lnTo>
                <a:close/>
                <a:moveTo>
                  <a:pt x="668" y="73"/>
                </a:moveTo>
                <a:lnTo>
                  <a:pt x="699" y="73"/>
                </a:lnTo>
                <a:lnTo>
                  <a:pt x="729" y="76"/>
                </a:lnTo>
                <a:lnTo>
                  <a:pt x="758" y="80"/>
                </a:lnTo>
                <a:lnTo>
                  <a:pt x="789" y="85"/>
                </a:lnTo>
                <a:lnTo>
                  <a:pt x="817" y="92"/>
                </a:lnTo>
                <a:lnTo>
                  <a:pt x="846" y="99"/>
                </a:lnTo>
                <a:lnTo>
                  <a:pt x="873" y="110"/>
                </a:lnTo>
                <a:lnTo>
                  <a:pt x="900" y="120"/>
                </a:lnTo>
                <a:lnTo>
                  <a:pt x="927" y="131"/>
                </a:lnTo>
                <a:lnTo>
                  <a:pt x="951" y="145"/>
                </a:lnTo>
                <a:lnTo>
                  <a:pt x="976" y="159"/>
                </a:lnTo>
                <a:lnTo>
                  <a:pt x="1001" y="175"/>
                </a:lnTo>
                <a:lnTo>
                  <a:pt x="1024" y="191"/>
                </a:lnTo>
                <a:lnTo>
                  <a:pt x="1047" y="209"/>
                </a:lnTo>
                <a:lnTo>
                  <a:pt x="1069" y="228"/>
                </a:lnTo>
                <a:lnTo>
                  <a:pt x="1089" y="247"/>
                </a:lnTo>
                <a:lnTo>
                  <a:pt x="1109" y="268"/>
                </a:lnTo>
                <a:lnTo>
                  <a:pt x="1128" y="289"/>
                </a:lnTo>
                <a:lnTo>
                  <a:pt x="1145" y="311"/>
                </a:lnTo>
                <a:lnTo>
                  <a:pt x="1162" y="335"/>
                </a:lnTo>
                <a:lnTo>
                  <a:pt x="1177" y="359"/>
                </a:lnTo>
                <a:lnTo>
                  <a:pt x="1191" y="384"/>
                </a:lnTo>
                <a:lnTo>
                  <a:pt x="1205" y="410"/>
                </a:lnTo>
                <a:lnTo>
                  <a:pt x="1216" y="436"/>
                </a:lnTo>
                <a:lnTo>
                  <a:pt x="1227" y="463"/>
                </a:lnTo>
                <a:lnTo>
                  <a:pt x="1237" y="490"/>
                </a:lnTo>
                <a:lnTo>
                  <a:pt x="1244" y="518"/>
                </a:lnTo>
                <a:lnTo>
                  <a:pt x="1251" y="547"/>
                </a:lnTo>
                <a:lnTo>
                  <a:pt x="1256" y="576"/>
                </a:lnTo>
                <a:lnTo>
                  <a:pt x="1261" y="606"/>
                </a:lnTo>
                <a:lnTo>
                  <a:pt x="1263" y="636"/>
                </a:lnTo>
                <a:lnTo>
                  <a:pt x="1263" y="666"/>
                </a:lnTo>
                <a:lnTo>
                  <a:pt x="1263" y="695"/>
                </a:lnTo>
                <a:lnTo>
                  <a:pt x="1261" y="723"/>
                </a:lnTo>
                <a:lnTo>
                  <a:pt x="1258" y="751"/>
                </a:lnTo>
                <a:lnTo>
                  <a:pt x="1252" y="778"/>
                </a:lnTo>
                <a:lnTo>
                  <a:pt x="1247" y="805"/>
                </a:lnTo>
                <a:lnTo>
                  <a:pt x="1240" y="832"/>
                </a:lnTo>
                <a:lnTo>
                  <a:pt x="1232" y="858"/>
                </a:lnTo>
                <a:lnTo>
                  <a:pt x="1222" y="883"/>
                </a:lnTo>
                <a:lnTo>
                  <a:pt x="1212" y="908"/>
                </a:lnTo>
                <a:lnTo>
                  <a:pt x="1200" y="932"/>
                </a:lnTo>
                <a:lnTo>
                  <a:pt x="1188" y="955"/>
                </a:lnTo>
                <a:lnTo>
                  <a:pt x="1175" y="979"/>
                </a:lnTo>
                <a:lnTo>
                  <a:pt x="1160" y="1001"/>
                </a:lnTo>
                <a:lnTo>
                  <a:pt x="1144" y="1023"/>
                </a:lnTo>
                <a:lnTo>
                  <a:pt x="1128" y="1043"/>
                </a:lnTo>
                <a:lnTo>
                  <a:pt x="1110" y="1064"/>
                </a:lnTo>
                <a:lnTo>
                  <a:pt x="1110" y="1064"/>
                </a:lnTo>
                <a:lnTo>
                  <a:pt x="1107" y="1067"/>
                </a:lnTo>
                <a:lnTo>
                  <a:pt x="1107" y="1067"/>
                </a:lnTo>
                <a:lnTo>
                  <a:pt x="1106" y="1068"/>
                </a:lnTo>
                <a:lnTo>
                  <a:pt x="1106" y="1068"/>
                </a:lnTo>
                <a:lnTo>
                  <a:pt x="1106" y="1069"/>
                </a:lnTo>
                <a:lnTo>
                  <a:pt x="1105" y="1070"/>
                </a:lnTo>
                <a:lnTo>
                  <a:pt x="1101" y="1074"/>
                </a:lnTo>
                <a:lnTo>
                  <a:pt x="1101" y="1074"/>
                </a:lnTo>
                <a:lnTo>
                  <a:pt x="1100" y="1075"/>
                </a:lnTo>
                <a:lnTo>
                  <a:pt x="1098" y="1077"/>
                </a:lnTo>
                <a:lnTo>
                  <a:pt x="1098" y="1077"/>
                </a:lnTo>
                <a:lnTo>
                  <a:pt x="1097" y="1078"/>
                </a:lnTo>
                <a:lnTo>
                  <a:pt x="1097" y="1078"/>
                </a:lnTo>
                <a:lnTo>
                  <a:pt x="1092" y="1084"/>
                </a:lnTo>
                <a:lnTo>
                  <a:pt x="1090" y="1085"/>
                </a:lnTo>
                <a:lnTo>
                  <a:pt x="1090" y="1086"/>
                </a:lnTo>
                <a:lnTo>
                  <a:pt x="1090" y="1086"/>
                </a:lnTo>
                <a:lnTo>
                  <a:pt x="1088" y="1087"/>
                </a:lnTo>
                <a:lnTo>
                  <a:pt x="1088" y="1088"/>
                </a:lnTo>
                <a:lnTo>
                  <a:pt x="1087" y="1088"/>
                </a:lnTo>
                <a:lnTo>
                  <a:pt x="1087" y="1089"/>
                </a:lnTo>
                <a:lnTo>
                  <a:pt x="1086" y="1089"/>
                </a:lnTo>
                <a:lnTo>
                  <a:pt x="1080" y="1095"/>
                </a:lnTo>
                <a:lnTo>
                  <a:pt x="1080" y="1095"/>
                </a:lnTo>
                <a:lnTo>
                  <a:pt x="1077" y="1098"/>
                </a:lnTo>
                <a:lnTo>
                  <a:pt x="1057" y="1116"/>
                </a:lnTo>
                <a:lnTo>
                  <a:pt x="1035" y="1133"/>
                </a:lnTo>
                <a:lnTo>
                  <a:pt x="1014" y="1150"/>
                </a:lnTo>
                <a:lnTo>
                  <a:pt x="991" y="1165"/>
                </a:lnTo>
                <a:lnTo>
                  <a:pt x="967" y="1180"/>
                </a:lnTo>
                <a:lnTo>
                  <a:pt x="943" y="1193"/>
                </a:lnTo>
                <a:lnTo>
                  <a:pt x="918" y="1206"/>
                </a:lnTo>
                <a:lnTo>
                  <a:pt x="892" y="1217"/>
                </a:lnTo>
                <a:lnTo>
                  <a:pt x="866" y="1226"/>
                </a:lnTo>
                <a:lnTo>
                  <a:pt x="839" y="1236"/>
                </a:lnTo>
                <a:lnTo>
                  <a:pt x="812" y="1243"/>
                </a:lnTo>
                <a:lnTo>
                  <a:pt x="784" y="1249"/>
                </a:lnTo>
                <a:lnTo>
                  <a:pt x="755" y="1254"/>
                </a:lnTo>
                <a:lnTo>
                  <a:pt x="727" y="1258"/>
                </a:lnTo>
                <a:lnTo>
                  <a:pt x="698" y="1260"/>
                </a:lnTo>
                <a:lnTo>
                  <a:pt x="668" y="1261"/>
                </a:lnTo>
                <a:lnTo>
                  <a:pt x="638" y="1260"/>
                </a:lnTo>
                <a:lnTo>
                  <a:pt x="607" y="1258"/>
                </a:lnTo>
                <a:lnTo>
                  <a:pt x="578" y="1253"/>
                </a:lnTo>
                <a:lnTo>
                  <a:pt x="548" y="1248"/>
                </a:lnTo>
                <a:lnTo>
                  <a:pt x="520" y="1242"/>
                </a:lnTo>
                <a:lnTo>
                  <a:pt x="492" y="1234"/>
                </a:lnTo>
                <a:lnTo>
                  <a:pt x="464" y="1224"/>
                </a:lnTo>
                <a:lnTo>
                  <a:pt x="437" y="1214"/>
                </a:lnTo>
                <a:lnTo>
                  <a:pt x="410" y="1202"/>
                </a:lnTo>
                <a:lnTo>
                  <a:pt x="385" y="1188"/>
                </a:lnTo>
                <a:lnTo>
                  <a:pt x="360" y="1175"/>
                </a:lnTo>
                <a:lnTo>
                  <a:pt x="335" y="1159"/>
                </a:lnTo>
                <a:lnTo>
                  <a:pt x="312" y="1143"/>
                </a:lnTo>
                <a:lnTo>
                  <a:pt x="290" y="1125"/>
                </a:lnTo>
                <a:lnTo>
                  <a:pt x="268" y="1106"/>
                </a:lnTo>
                <a:lnTo>
                  <a:pt x="248" y="1087"/>
                </a:lnTo>
                <a:lnTo>
                  <a:pt x="228" y="1066"/>
                </a:lnTo>
                <a:lnTo>
                  <a:pt x="210" y="1044"/>
                </a:lnTo>
                <a:lnTo>
                  <a:pt x="192" y="1021"/>
                </a:lnTo>
                <a:lnTo>
                  <a:pt x="175" y="999"/>
                </a:lnTo>
                <a:lnTo>
                  <a:pt x="160" y="975"/>
                </a:lnTo>
                <a:lnTo>
                  <a:pt x="145" y="950"/>
                </a:lnTo>
                <a:lnTo>
                  <a:pt x="132" y="924"/>
                </a:lnTo>
                <a:lnTo>
                  <a:pt x="120" y="897"/>
                </a:lnTo>
                <a:lnTo>
                  <a:pt x="109" y="870"/>
                </a:lnTo>
                <a:lnTo>
                  <a:pt x="100" y="843"/>
                </a:lnTo>
                <a:lnTo>
                  <a:pt x="92" y="816"/>
                </a:lnTo>
                <a:lnTo>
                  <a:pt x="85" y="787"/>
                </a:lnTo>
                <a:lnTo>
                  <a:pt x="80" y="758"/>
                </a:lnTo>
                <a:lnTo>
                  <a:pt x="77" y="728"/>
                </a:lnTo>
                <a:lnTo>
                  <a:pt x="74" y="698"/>
                </a:lnTo>
                <a:lnTo>
                  <a:pt x="74" y="666"/>
                </a:lnTo>
                <a:lnTo>
                  <a:pt x="74" y="636"/>
                </a:lnTo>
                <a:lnTo>
                  <a:pt x="77" y="606"/>
                </a:lnTo>
                <a:lnTo>
                  <a:pt x="80" y="576"/>
                </a:lnTo>
                <a:lnTo>
                  <a:pt x="85" y="547"/>
                </a:lnTo>
                <a:lnTo>
                  <a:pt x="92" y="518"/>
                </a:lnTo>
                <a:lnTo>
                  <a:pt x="100" y="490"/>
                </a:lnTo>
                <a:lnTo>
                  <a:pt x="109" y="463"/>
                </a:lnTo>
                <a:lnTo>
                  <a:pt x="120" y="436"/>
                </a:lnTo>
                <a:lnTo>
                  <a:pt x="132" y="410"/>
                </a:lnTo>
                <a:lnTo>
                  <a:pt x="145" y="384"/>
                </a:lnTo>
                <a:lnTo>
                  <a:pt x="160" y="359"/>
                </a:lnTo>
                <a:lnTo>
                  <a:pt x="175" y="335"/>
                </a:lnTo>
                <a:lnTo>
                  <a:pt x="191" y="311"/>
                </a:lnTo>
                <a:lnTo>
                  <a:pt x="210" y="289"/>
                </a:lnTo>
                <a:lnTo>
                  <a:pt x="228" y="268"/>
                </a:lnTo>
                <a:lnTo>
                  <a:pt x="248" y="247"/>
                </a:lnTo>
                <a:lnTo>
                  <a:pt x="268" y="228"/>
                </a:lnTo>
                <a:lnTo>
                  <a:pt x="290" y="209"/>
                </a:lnTo>
                <a:lnTo>
                  <a:pt x="312" y="191"/>
                </a:lnTo>
                <a:lnTo>
                  <a:pt x="335" y="175"/>
                </a:lnTo>
                <a:lnTo>
                  <a:pt x="360" y="159"/>
                </a:lnTo>
                <a:lnTo>
                  <a:pt x="385" y="145"/>
                </a:lnTo>
                <a:lnTo>
                  <a:pt x="410" y="131"/>
                </a:lnTo>
                <a:lnTo>
                  <a:pt x="437" y="120"/>
                </a:lnTo>
                <a:lnTo>
                  <a:pt x="464" y="110"/>
                </a:lnTo>
                <a:lnTo>
                  <a:pt x="492" y="99"/>
                </a:lnTo>
                <a:lnTo>
                  <a:pt x="520" y="92"/>
                </a:lnTo>
                <a:lnTo>
                  <a:pt x="548" y="85"/>
                </a:lnTo>
                <a:lnTo>
                  <a:pt x="578" y="80"/>
                </a:lnTo>
                <a:lnTo>
                  <a:pt x="607" y="76"/>
                </a:lnTo>
                <a:lnTo>
                  <a:pt x="638" y="73"/>
                </a:lnTo>
                <a:lnTo>
                  <a:pt x="668" y="7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89603" tIns="44801" rIns="89603" bIns="44801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5" dirty="0">
              <a:solidFill>
                <a:schemeClr val="accent2"/>
              </a:solidFill>
              <a:latin typeface="+mn-ea"/>
            </a:endParaRPr>
          </a:p>
        </p:txBody>
      </p:sp>
      <p:grpSp>
        <p:nvGrpSpPr>
          <p:cNvPr id="18" name="Group 71"/>
          <p:cNvGrpSpPr/>
          <p:nvPr/>
        </p:nvGrpSpPr>
        <p:grpSpPr>
          <a:xfrm>
            <a:off x="3968835" y="1541434"/>
            <a:ext cx="572502" cy="571509"/>
            <a:chOff x="3810000" y="2265363"/>
            <a:chExt cx="915988" cy="914400"/>
          </a:xfrm>
          <a:solidFill>
            <a:schemeClr val="bg1"/>
          </a:solidFill>
        </p:grpSpPr>
        <p:sp>
          <p:nvSpPr>
            <p:cNvPr id="19" name="Rectangle 118"/>
            <p:cNvSpPr>
              <a:spLocks noChangeArrowheads="1"/>
            </p:cNvSpPr>
            <p:nvPr/>
          </p:nvSpPr>
          <p:spPr bwMode="auto">
            <a:xfrm>
              <a:off x="4724400" y="266223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5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0" name="Freeform 119"/>
            <p:cNvSpPr/>
            <p:nvPr/>
          </p:nvSpPr>
          <p:spPr bwMode="auto">
            <a:xfrm>
              <a:off x="3844925" y="2951163"/>
              <a:ext cx="841375" cy="228600"/>
            </a:xfrm>
            <a:custGeom>
              <a:avLst/>
              <a:gdLst>
                <a:gd name="T0" fmla="*/ 334 w 530"/>
                <a:gd name="T1" fmla="*/ 0 h 144"/>
                <a:gd name="T2" fmla="*/ 196 w 530"/>
                <a:gd name="T3" fmla="*/ 0 h 144"/>
                <a:gd name="T4" fmla="*/ 184 w 530"/>
                <a:gd name="T5" fmla="*/ 10 h 144"/>
                <a:gd name="T6" fmla="*/ 0 w 530"/>
                <a:gd name="T7" fmla="*/ 144 h 144"/>
                <a:gd name="T8" fmla="*/ 530 w 530"/>
                <a:gd name="T9" fmla="*/ 144 h 144"/>
                <a:gd name="T10" fmla="*/ 348 w 530"/>
                <a:gd name="T11" fmla="*/ 10 h 144"/>
                <a:gd name="T12" fmla="*/ 334 w 530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0" h="144">
                  <a:moveTo>
                    <a:pt x="334" y="0"/>
                  </a:moveTo>
                  <a:lnTo>
                    <a:pt x="196" y="0"/>
                  </a:lnTo>
                  <a:lnTo>
                    <a:pt x="184" y="10"/>
                  </a:lnTo>
                  <a:lnTo>
                    <a:pt x="0" y="144"/>
                  </a:lnTo>
                  <a:lnTo>
                    <a:pt x="530" y="144"/>
                  </a:lnTo>
                  <a:lnTo>
                    <a:pt x="348" y="10"/>
                  </a:lnTo>
                  <a:lnTo>
                    <a:pt x="3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5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1" name="Freeform 120"/>
            <p:cNvSpPr/>
            <p:nvPr/>
          </p:nvSpPr>
          <p:spPr bwMode="auto">
            <a:xfrm>
              <a:off x="4438650" y="2725738"/>
              <a:ext cx="285750" cy="419100"/>
            </a:xfrm>
            <a:custGeom>
              <a:avLst/>
              <a:gdLst>
                <a:gd name="T0" fmla="*/ 2 w 180"/>
                <a:gd name="T1" fmla="*/ 132 h 264"/>
                <a:gd name="T2" fmla="*/ 0 w 180"/>
                <a:gd name="T3" fmla="*/ 132 h 264"/>
                <a:gd name="T4" fmla="*/ 180 w 180"/>
                <a:gd name="T5" fmla="*/ 264 h 264"/>
                <a:gd name="T6" fmla="*/ 180 w 180"/>
                <a:gd name="T7" fmla="*/ 0 h 264"/>
                <a:gd name="T8" fmla="*/ 104 w 180"/>
                <a:gd name="T9" fmla="*/ 56 h 264"/>
                <a:gd name="T10" fmla="*/ 2 w 180"/>
                <a:gd name="T11" fmla="*/ 13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264">
                  <a:moveTo>
                    <a:pt x="2" y="132"/>
                  </a:moveTo>
                  <a:lnTo>
                    <a:pt x="0" y="132"/>
                  </a:lnTo>
                  <a:lnTo>
                    <a:pt x="180" y="264"/>
                  </a:lnTo>
                  <a:lnTo>
                    <a:pt x="180" y="0"/>
                  </a:lnTo>
                  <a:lnTo>
                    <a:pt x="104" y="56"/>
                  </a:lnTo>
                  <a:lnTo>
                    <a:pt x="2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5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2" name="Freeform 121"/>
            <p:cNvSpPr/>
            <p:nvPr/>
          </p:nvSpPr>
          <p:spPr bwMode="auto">
            <a:xfrm>
              <a:off x="4603750" y="2576513"/>
              <a:ext cx="120650" cy="174625"/>
            </a:xfrm>
            <a:custGeom>
              <a:avLst/>
              <a:gdLst>
                <a:gd name="T0" fmla="*/ 76 w 76"/>
                <a:gd name="T1" fmla="*/ 54 h 110"/>
                <a:gd name="T2" fmla="*/ 76 w 76"/>
                <a:gd name="T3" fmla="*/ 54 h 110"/>
                <a:gd name="T4" fmla="*/ 76 w 76"/>
                <a:gd name="T5" fmla="*/ 54 h 110"/>
                <a:gd name="T6" fmla="*/ 0 w 76"/>
                <a:gd name="T7" fmla="*/ 0 h 110"/>
                <a:gd name="T8" fmla="*/ 0 w 76"/>
                <a:gd name="T9" fmla="*/ 110 h 110"/>
                <a:gd name="T10" fmla="*/ 76 w 76"/>
                <a:gd name="T11" fmla="*/ 56 h 110"/>
                <a:gd name="T12" fmla="*/ 76 w 76"/>
                <a:gd name="T13" fmla="*/ 56 h 110"/>
                <a:gd name="T14" fmla="*/ 76 w 76"/>
                <a:gd name="T15" fmla="*/ 56 h 110"/>
                <a:gd name="T16" fmla="*/ 76 w 76"/>
                <a:gd name="T17" fmla="*/ 56 h 110"/>
                <a:gd name="T18" fmla="*/ 76 w 76"/>
                <a:gd name="T19" fmla="*/ 5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110">
                  <a:moveTo>
                    <a:pt x="76" y="54"/>
                  </a:moveTo>
                  <a:lnTo>
                    <a:pt x="76" y="54"/>
                  </a:lnTo>
                  <a:lnTo>
                    <a:pt x="76" y="54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5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3" name="Freeform 122"/>
            <p:cNvSpPr/>
            <p:nvPr/>
          </p:nvSpPr>
          <p:spPr bwMode="auto">
            <a:xfrm>
              <a:off x="3810000" y="2725738"/>
              <a:ext cx="282575" cy="419100"/>
            </a:xfrm>
            <a:custGeom>
              <a:avLst/>
              <a:gdLst>
                <a:gd name="T0" fmla="*/ 178 w 178"/>
                <a:gd name="T1" fmla="*/ 132 h 264"/>
                <a:gd name="T2" fmla="*/ 76 w 178"/>
                <a:gd name="T3" fmla="*/ 56 h 264"/>
                <a:gd name="T4" fmla="*/ 0 w 178"/>
                <a:gd name="T5" fmla="*/ 0 h 264"/>
                <a:gd name="T6" fmla="*/ 0 w 178"/>
                <a:gd name="T7" fmla="*/ 0 h 264"/>
                <a:gd name="T8" fmla="*/ 0 w 178"/>
                <a:gd name="T9" fmla="*/ 264 h 264"/>
                <a:gd name="T10" fmla="*/ 178 w 178"/>
                <a:gd name="T11" fmla="*/ 132 h 264"/>
                <a:gd name="T12" fmla="*/ 178 w 178"/>
                <a:gd name="T13" fmla="*/ 13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264">
                  <a:moveTo>
                    <a:pt x="178" y="132"/>
                  </a:moveTo>
                  <a:lnTo>
                    <a:pt x="76" y="5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4"/>
                  </a:lnTo>
                  <a:lnTo>
                    <a:pt x="178" y="132"/>
                  </a:lnTo>
                  <a:lnTo>
                    <a:pt x="17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5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4" name="Freeform 123"/>
            <p:cNvSpPr/>
            <p:nvPr/>
          </p:nvSpPr>
          <p:spPr bwMode="auto">
            <a:xfrm>
              <a:off x="3810000" y="2576513"/>
              <a:ext cx="120650" cy="174625"/>
            </a:xfrm>
            <a:custGeom>
              <a:avLst/>
              <a:gdLst>
                <a:gd name="T0" fmla="*/ 76 w 76"/>
                <a:gd name="T1" fmla="*/ 0 h 110"/>
                <a:gd name="T2" fmla="*/ 0 w 76"/>
                <a:gd name="T3" fmla="*/ 54 h 110"/>
                <a:gd name="T4" fmla="*/ 76 w 76"/>
                <a:gd name="T5" fmla="*/ 110 h 110"/>
                <a:gd name="T6" fmla="*/ 76 w 76"/>
                <a:gd name="T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10">
                  <a:moveTo>
                    <a:pt x="76" y="0"/>
                  </a:moveTo>
                  <a:lnTo>
                    <a:pt x="0" y="54"/>
                  </a:lnTo>
                  <a:lnTo>
                    <a:pt x="76" y="11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5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5" name="Freeform 124"/>
            <p:cNvSpPr/>
            <p:nvPr/>
          </p:nvSpPr>
          <p:spPr bwMode="auto">
            <a:xfrm>
              <a:off x="3981450" y="2265363"/>
              <a:ext cx="571500" cy="638175"/>
            </a:xfrm>
            <a:custGeom>
              <a:avLst/>
              <a:gdLst>
                <a:gd name="T0" fmla="*/ 104 w 360"/>
                <a:gd name="T1" fmla="*/ 72 h 402"/>
                <a:gd name="T2" fmla="*/ 104 w 360"/>
                <a:gd name="T3" fmla="*/ 104 h 402"/>
                <a:gd name="T4" fmla="*/ 72 w 360"/>
                <a:gd name="T5" fmla="*/ 104 h 402"/>
                <a:gd name="T6" fmla="*/ 0 w 360"/>
                <a:gd name="T7" fmla="*/ 104 h 402"/>
                <a:gd name="T8" fmla="*/ 0 w 360"/>
                <a:gd name="T9" fmla="*/ 330 h 402"/>
                <a:gd name="T10" fmla="*/ 98 w 360"/>
                <a:gd name="T11" fmla="*/ 402 h 402"/>
                <a:gd name="T12" fmla="*/ 262 w 360"/>
                <a:gd name="T13" fmla="*/ 402 h 402"/>
                <a:gd name="T14" fmla="*/ 360 w 360"/>
                <a:gd name="T15" fmla="*/ 330 h 402"/>
                <a:gd name="T16" fmla="*/ 360 w 360"/>
                <a:gd name="T17" fmla="*/ 0 h 402"/>
                <a:gd name="T18" fmla="*/ 104 w 360"/>
                <a:gd name="T19" fmla="*/ 0 h 402"/>
                <a:gd name="T20" fmla="*/ 104 w 360"/>
                <a:gd name="T21" fmla="*/ 0 h 402"/>
                <a:gd name="T22" fmla="*/ 104 w 360"/>
                <a:gd name="T23" fmla="*/ 7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0" h="402">
                  <a:moveTo>
                    <a:pt x="104" y="72"/>
                  </a:moveTo>
                  <a:lnTo>
                    <a:pt x="104" y="104"/>
                  </a:lnTo>
                  <a:lnTo>
                    <a:pt x="72" y="104"/>
                  </a:lnTo>
                  <a:lnTo>
                    <a:pt x="0" y="104"/>
                  </a:lnTo>
                  <a:lnTo>
                    <a:pt x="0" y="330"/>
                  </a:lnTo>
                  <a:lnTo>
                    <a:pt x="98" y="402"/>
                  </a:lnTo>
                  <a:lnTo>
                    <a:pt x="262" y="402"/>
                  </a:lnTo>
                  <a:lnTo>
                    <a:pt x="360" y="330"/>
                  </a:lnTo>
                  <a:lnTo>
                    <a:pt x="360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5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6" name="Freeform 125"/>
            <p:cNvSpPr/>
            <p:nvPr/>
          </p:nvSpPr>
          <p:spPr bwMode="auto">
            <a:xfrm>
              <a:off x="3981450" y="2265363"/>
              <a:ext cx="114300" cy="114300"/>
            </a:xfrm>
            <a:custGeom>
              <a:avLst/>
              <a:gdLst>
                <a:gd name="T0" fmla="*/ 0 w 72"/>
                <a:gd name="T1" fmla="*/ 72 h 72"/>
                <a:gd name="T2" fmla="*/ 72 w 72"/>
                <a:gd name="T3" fmla="*/ 72 h 72"/>
                <a:gd name="T4" fmla="*/ 72 w 72"/>
                <a:gd name="T5" fmla="*/ 0 h 72"/>
                <a:gd name="T6" fmla="*/ 0 w 72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72">
                  <a:moveTo>
                    <a:pt x="0" y="72"/>
                  </a:moveTo>
                  <a:lnTo>
                    <a:pt x="72" y="72"/>
                  </a:lnTo>
                  <a:lnTo>
                    <a:pt x="72" y="0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5">
                <a:solidFill>
                  <a:schemeClr val="accent2"/>
                </a:solidFill>
                <a:latin typeface="+mn-ea"/>
              </a:endParaRPr>
            </a:p>
          </p:txBody>
        </p:sp>
      </p:grpSp>
      <p:grpSp>
        <p:nvGrpSpPr>
          <p:cNvPr id="33" name="Group 162"/>
          <p:cNvGrpSpPr/>
          <p:nvPr/>
        </p:nvGrpSpPr>
        <p:grpSpPr>
          <a:xfrm>
            <a:off x="1894325" y="1479608"/>
            <a:ext cx="592166" cy="633336"/>
            <a:chOff x="4267200" y="1196975"/>
            <a:chExt cx="593725" cy="635001"/>
          </a:xfrm>
          <a:solidFill>
            <a:schemeClr val="bg1"/>
          </a:solidFill>
        </p:grpSpPr>
        <p:sp>
          <p:nvSpPr>
            <p:cNvPr id="34" name="Freeform 272"/>
            <p:cNvSpPr/>
            <p:nvPr/>
          </p:nvSpPr>
          <p:spPr bwMode="auto">
            <a:xfrm>
              <a:off x="4267200" y="1566863"/>
              <a:ext cx="593725" cy="265113"/>
            </a:xfrm>
            <a:custGeom>
              <a:avLst/>
              <a:gdLst>
                <a:gd name="T0" fmla="*/ 364 w 374"/>
                <a:gd name="T1" fmla="*/ 47 h 167"/>
                <a:gd name="T2" fmla="*/ 350 w 374"/>
                <a:gd name="T3" fmla="*/ 33 h 167"/>
                <a:gd name="T4" fmla="*/ 332 w 374"/>
                <a:gd name="T5" fmla="*/ 22 h 167"/>
                <a:gd name="T6" fmla="*/ 295 w 374"/>
                <a:gd name="T7" fmla="*/ 8 h 167"/>
                <a:gd name="T8" fmla="*/ 265 w 374"/>
                <a:gd name="T9" fmla="*/ 1 h 167"/>
                <a:gd name="T10" fmla="*/ 253 w 374"/>
                <a:gd name="T11" fmla="*/ 26 h 167"/>
                <a:gd name="T12" fmla="*/ 269 w 374"/>
                <a:gd name="T13" fmla="*/ 30 h 167"/>
                <a:gd name="T14" fmla="*/ 284 w 374"/>
                <a:gd name="T15" fmla="*/ 37 h 167"/>
                <a:gd name="T16" fmla="*/ 305 w 374"/>
                <a:gd name="T17" fmla="*/ 49 h 167"/>
                <a:gd name="T18" fmla="*/ 310 w 374"/>
                <a:gd name="T19" fmla="*/ 56 h 167"/>
                <a:gd name="T20" fmla="*/ 316 w 374"/>
                <a:gd name="T21" fmla="*/ 66 h 167"/>
                <a:gd name="T22" fmla="*/ 316 w 374"/>
                <a:gd name="T23" fmla="*/ 70 h 167"/>
                <a:gd name="T24" fmla="*/ 303 w 374"/>
                <a:gd name="T25" fmla="*/ 83 h 167"/>
                <a:gd name="T26" fmla="*/ 295 w 374"/>
                <a:gd name="T27" fmla="*/ 88 h 167"/>
                <a:gd name="T28" fmla="*/ 266 w 374"/>
                <a:gd name="T29" fmla="*/ 101 h 167"/>
                <a:gd name="T30" fmla="*/ 224 w 374"/>
                <a:gd name="T31" fmla="*/ 107 h 167"/>
                <a:gd name="T32" fmla="*/ 202 w 374"/>
                <a:gd name="T33" fmla="*/ 109 h 167"/>
                <a:gd name="T34" fmla="*/ 158 w 374"/>
                <a:gd name="T35" fmla="*/ 109 h 167"/>
                <a:gd name="T36" fmla="*/ 136 w 374"/>
                <a:gd name="T37" fmla="*/ 105 h 167"/>
                <a:gd name="T38" fmla="*/ 94 w 374"/>
                <a:gd name="T39" fmla="*/ 94 h 167"/>
                <a:gd name="T40" fmla="*/ 84 w 374"/>
                <a:gd name="T41" fmla="*/ 91 h 167"/>
                <a:gd name="T42" fmla="*/ 68 w 374"/>
                <a:gd name="T43" fmla="*/ 80 h 167"/>
                <a:gd name="T44" fmla="*/ 62 w 374"/>
                <a:gd name="T45" fmla="*/ 73 h 167"/>
                <a:gd name="T46" fmla="*/ 58 w 374"/>
                <a:gd name="T47" fmla="*/ 66 h 167"/>
                <a:gd name="T48" fmla="*/ 58 w 374"/>
                <a:gd name="T49" fmla="*/ 65 h 167"/>
                <a:gd name="T50" fmla="*/ 60 w 374"/>
                <a:gd name="T51" fmla="*/ 59 h 167"/>
                <a:gd name="T52" fmla="*/ 72 w 374"/>
                <a:gd name="T53" fmla="*/ 47 h 167"/>
                <a:gd name="T54" fmla="*/ 83 w 374"/>
                <a:gd name="T55" fmla="*/ 38 h 167"/>
                <a:gd name="T56" fmla="*/ 108 w 374"/>
                <a:gd name="T57" fmla="*/ 29 h 167"/>
                <a:gd name="T58" fmla="*/ 121 w 374"/>
                <a:gd name="T59" fmla="*/ 26 h 167"/>
                <a:gd name="T60" fmla="*/ 109 w 374"/>
                <a:gd name="T61" fmla="*/ 0 h 167"/>
                <a:gd name="T62" fmla="*/ 68 w 374"/>
                <a:gd name="T63" fmla="*/ 11 h 167"/>
                <a:gd name="T64" fmla="*/ 29 w 374"/>
                <a:gd name="T65" fmla="*/ 27 h 167"/>
                <a:gd name="T66" fmla="*/ 22 w 374"/>
                <a:gd name="T67" fmla="*/ 33 h 167"/>
                <a:gd name="T68" fmla="*/ 8 w 374"/>
                <a:gd name="T69" fmla="*/ 47 h 167"/>
                <a:gd name="T70" fmla="*/ 3 w 374"/>
                <a:gd name="T71" fmla="*/ 55 h 167"/>
                <a:gd name="T72" fmla="*/ 0 w 374"/>
                <a:gd name="T73" fmla="*/ 71 h 167"/>
                <a:gd name="T74" fmla="*/ 1 w 374"/>
                <a:gd name="T75" fmla="*/ 83 h 167"/>
                <a:gd name="T76" fmla="*/ 4 w 374"/>
                <a:gd name="T77" fmla="*/ 94 h 167"/>
                <a:gd name="T78" fmla="*/ 12 w 374"/>
                <a:gd name="T79" fmla="*/ 109 h 167"/>
                <a:gd name="T80" fmla="*/ 25 w 374"/>
                <a:gd name="T81" fmla="*/ 123 h 167"/>
                <a:gd name="T82" fmla="*/ 55 w 374"/>
                <a:gd name="T83" fmla="*/ 143 h 167"/>
                <a:gd name="T84" fmla="*/ 73 w 374"/>
                <a:gd name="T85" fmla="*/ 150 h 167"/>
                <a:gd name="T86" fmla="*/ 111 w 374"/>
                <a:gd name="T87" fmla="*/ 160 h 167"/>
                <a:gd name="T88" fmla="*/ 150 w 374"/>
                <a:gd name="T89" fmla="*/ 166 h 167"/>
                <a:gd name="T90" fmla="*/ 206 w 374"/>
                <a:gd name="T91" fmla="*/ 167 h 167"/>
                <a:gd name="T92" fmla="*/ 241 w 374"/>
                <a:gd name="T93" fmla="*/ 164 h 167"/>
                <a:gd name="T94" fmla="*/ 276 w 374"/>
                <a:gd name="T95" fmla="*/ 159 h 167"/>
                <a:gd name="T96" fmla="*/ 310 w 374"/>
                <a:gd name="T97" fmla="*/ 148 h 167"/>
                <a:gd name="T98" fmla="*/ 341 w 374"/>
                <a:gd name="T99" fmla="*/ 132 h 167"/>
                <a:gd name="T100" fmla="*/ 352 w 374"/>
                <a:gd name="T101" fmla="*/ 124 h 167"/>
                <a:gd name="T102" fmla="*/ 367 w 374"/>
                <a:gd name="T103" fmla="*/ 102 h 167"/>
                <a:gd name="T104" fmla="*/ 371 w 374"/>
                <a:gd name="T105" fmla="*/ 89 h 167"/>
                <a:gd name="T106" fmla="*/ 374 w 374"/>
                <a:gd name="T107" fmla="*/ 74 h 167"/>
                <a:gd name="T108" fmla="*/ 374 w 374"/>
                <a:gd name="T109" fmla="*/ 67 h 167"/>
                <a:gd name="T110" fmla="*/ 368 w 374"/>
                <a:gd name="T111" fmla="*/ 54 h 167"/>
                <a:gd name="T112" fmla="*/ 364 w 374"/>
                <a:gd name="T113" fmla="*/ 4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4" h="167">
                  <a:moveTo>
                    <a:pt x="364" y="47"/>
                  </a:moveTo>
                  <a:lnTo>
                    <a:pt x="364" y="47"/>
                  </a:lnTo>
                  <a:lnTo>
                    <a:pt x="357" y="40"/>
                  </a:lnTo>
                  <a:lnTo>
                    <a:pt x="350" y="33"/>
                  </a:lnTo>
                  <a:lnTo>
                    <a:pt x="342" y="27"/>
                  </a:lnTo>
                  <a:lnTo>
                    <a:pt x="332" y="22"/>
                  </a:lnTo>
                  <a:lnTo>
                    <a:pt x="314" y="15"/>
                  </a:lnTo>
                  <a:lnTo>
                    <a:pt x="295" y="8"/>
                  </a:lnTo>
                  <a:lnTo>
                    <a:pt x="295" y="8"/>
                  </a:lnTo>
                  <a:lnTo>
                    <a:pt x="265" y="1"/>
                  </a:lnTo>
                  <a:lnTo>
                    <a:pt x="265" y="1"/>
                  </a:lnTo>
                  <a:lnTo>
                    <a:pt x="253" y="26"/>
                  </a:lnTo>
                  <a:lnTo>
                    <a:pt x="253" y="26"/>
                  </a:lnTo>
                  <a:lnTo>
                    <a:pt x="269" y="30"/>
                  </a:lnTo>
                  <a:lnTo>
                    <a:pt x="284" y="37"/>
                  </a:lnTo>
                  <a:lnTo>
                    <a:pt x="284" y="37"/>
                  </a:lnTo>
                  <a:lnTo>
                    <a:pt x="299" y="45"/>
                  </a:lnTo>
                  <a:lnTo>
                    <a:pt x="305" y="49"/>
                  </a:lnTo>
                  <a:lnTo>
                    <a:pt x="310" y="56"/>
                  </a:lnTo>
                  <a:lnTo>
                    <a:pt x="310" y="56"/>
                  </a:lnTo>
                  <a:lnTo>
                    <a:pt x="316" y="63"/>
                  </a:lnTo>
                  <a:lnTo>
                    <a:pt x="316" y="66"/>
                  </a:lnTo>
                  <a:lnTo>
                    <a:pt x="316" y="70"/>
                  </a:lnTo>
                  <a:lnTo>
                    <a:pt x="316" y="70"/>
                  </a:lnTo>
                  <a:lnTo>
                    <a:pt x="310" y="77"/>
                  </a:lnTo>
                  <a:lnTo>
                    <a:pt x="303" y="83"/>
                  </a:lnTo>
                  <a:lnTo>
                    <a:pt x="303" y="83"/>
                  </a:lnTo>
                  <a:lnTo>
                    <a:pt x="295" y="88"/>
                  </a:lnTo>
                  <a:lnTo>
                    <a:pt x="285" y="94"/>
                  </a:lnTo>
                  <a:lnTo>
                    <a:pt x="266" y="101"/>
                  </a:lnTo>
                  <a:lnTo>
                    <a:pt x="245" y="105"/>
                  </a:lnTo>
                  <a:lnTo>
                    <a:pt x="224" y="107"/>
                  </a:lnTo>
                  <a:lnTo>
                    <a:pt x="224" y="107"/>
                  </a:lnTo>
                  <a:lnTo>
                    <a:pt x="202" y="109"/>
                  </a:lnTo>
                  <a:lnTo>
                    <a:pt x="180" y="110"/>
                  </a:lnTo>
                  <a:lnTo>
                    <a:pt x="158" y="109"/>
                  </a:lnTo>
                  <a:lnTo>
                    <a:pt x="136" y="105"/>
                  </a:lnTo>
                  <a:lnTo>
                    <a:pt x="136" y="105"/>
                  </a:lnTo>
                  <a:lnTo>
                    <a:pt x="115" y="101"/>
                  </a:lnTo>
                  <a:lnTo>
                    <a:pt x="94" y="94"/>
                  </a:lnTo>
                  <a:lnTo>
                    <a:pt x="94" y="94"/>
                  </a:lnTo>
                  <a:lnTo>
                    <a:pt x="84" y="91"/>
                  </a:lnTo>
                  <a:lnTo>
                    <a:pt x="76" y="85"/>
                  </a:lnTo>
                  <a:lnTo>
                    <a:pt x="68" y="80"/>
                  </a:lnTo>
                  <a:lnTo>
                    <a:pt x="62" y="73"/>
                  </a:lnTo>
                  <a:lnTo>
                    <a:pt x="62" y="73"/>
                  </a:lnTo>
                  <a:lnTo>
                    <a:pt x="58" y="69"/>
                  </a:lnTo>
                  <a:lnTo>
                    <a:pt x="58" y="66"/>
                  </a:lnTo>
                  <a:lnTo>
                    <a:pt x="58" y="65"/>
                  </a:lnTo>
                  <a:lnTo>
                    <a:pt x="58" y="65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5" y="52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83" y="38"/>
                  </a:lnTo>
                  <a:lnTo>
                    <a:pt x="96" y="33"/>
                  </a:lnTo>
                  <a:lnTo>
                    <a:pt x="108" y="29"/>
                  </a:lnTo>
                  <a:lnTo>
                    <a:pt x="121" y="26"/>
                  </a:lnTo>
                  <a:lnTo>
                    <a:pt x="121" y="26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89" y="4"/>
                  </a:lnTo>
                  <a:lnTo>
                    <a:pt x="68" y="11"/>
                  </a:lnTo>
                  <a:lnTo>
                    <a:pt x="48" y="18"/>
                  </a:lnTo>
                  <a:lnTo>
                    <a:pt x="29" y="27"/>
                  </a:lnTo>
                  <a:lnTo>
                    <a:pt x="29" y="27"/>
                  </a:lnTo>
                  <a:lnTo>
                    <a:pt x="22" y="33"/>
                  </a:lnTo>
                  <a:lnTo>
                    <a:pt x="14" y="40"/>
                  </a:lnTo>
                  <a:lnTo>
                    <a:pt x="8" y="47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0" y="63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1" y="83"/>
                  </a:lnTo>
                  <a:lnTo>
                    <a:pt x="4" y="94"/>
                  </a:lnTo>
                  <a:lnTo>
                    <a:pt x="4" y="94"/>
                  </a:lnTo>
                  <a:lnTo>
                    <a:pt x="7" y="102"/>
                  </a:lnTo>
                  <a:lnTo>
                    <a:pt x="12" y="109"/>
                  </a:lnTo>
                  <a:lnTo>
                    <a:pt x="18" y="117"/>
                  </a:lnTo>
                  <a:lnTo>
                    <a:pt x="25" y="123"/>
                  </a:lnTo>
                  <a:lnTo>
                    <a:pt x="40" y="135"/>
                  </a:lnTo>
                  <a:lnTo>
                    <a:pt x="55" y="143"/>
                  </a:lnTo>
                  <a:lnTo>
                    <a:pt x="55" y="143"/>
                  </a:lnTo>
                  <a:lnTo>
                    <a:pt x="73" y="150"/>
                  </a:lnTo>
                  <a:lnTo>
                    <a:pt x="91" y="156"/>
                  </a:lnTo>
                  <a:lnTo>
                    <a:pt x="111" y="160"/>
                  </a:lnTo>
                  <a:lnTo>
                    <a:pt x="130" y="163"/>
                  </a:lnTo>
                  <a:lnTo>
                    <a:pt x="150" y="166"/>
                  </a:lnTo>
                  <a:lnTo>
                    <a:pt x="168" y="167"/>
                  </a:lnTo>
                  <a:lnTo>
                    <a:pt x="206" y="167"/>
                  </a:lnTo>
                  <a:lnTo>
                    <a:pt x="206" y="167"/>
                  </a:lnTo>
                  <a:lnTo>
                    <a:pt x="241" y="164"/>
                  </a:lnTo>
                  <a:lnTo>
                    <a:pt x="259" y="161"/>
                  </a:lnTo>
                  <a:lnTo>
                    <a:pt x="276" y="159"/>
                  </a:lnTo>
                  <a:lnTo>
                    <a:pt x="294" y="153"/>
                  </a:lnTo>
                  <a:lnTo>
                    <a:pt x="310" y="148"/>
                  </a:lnTo>
                  <a:lnTo>
                    <a:pt x="326" y="141"/>
                  </a:lnTo>
                  <a:lnTo>
                    <a:pt x="341" y="132"/>
                  </a:lnTo>
                  <a:lnTo>
                    <a:pt x="341" y="132"/>
                  </a:lnTo>
                  <a:lnTo>
                    <a:pt x="352" y="124"/>
                  </a:lnTo>
                  <a:lnTo>
                    <a:pt x="360" y="114"/>
                  </a:lnTo>
                  <a:lnTo>
                    <a:pt x="367" y="102"/>
                  </a:lnTo>
                  <a:lnTo>
                    <a:pt x="370" y="95"/>
                  </a:lnTo>
                  <a:lnTo>
                    <a:pt x="371" y="89"/>
                  </a:lnTo>
                  <a:lnTo>
                    <a:pt x="371" y="89"/>
                  </a:lnTo>
                  <a:lnTo>
                    <a:pt x="374" y="74"/>
                  </a:lnTo>
                  <a:lnTo>
                    <a:pt x="374" y="74"/>
                  </a:lnTo>
                  <a:lnTo>
                    <a:pt x="374" y="67"/>
                  </a:lnTo>
                  <a:lnTo>
                    <a:pt x="373" y="60"/>
                  </a:lnTo>
                  <a:lnTo>
                    <a:pt x="368" y="54"/>
                  </a:lnTo>
                  <a:lnTo>
                    <a:pt x="364" y="47"/>
                  </a:lnTo>
                  <a:lnTo>
                    <a:pt x="36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5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5" name="Rectangle 273"/>
            <p:cNvSpPr>
              <a:spLocks noChangeArrowheads="1"/>
            </p:cNvSpPr>
            <p:nvPr/>
          </p:nvSpPr>
          <p:spPr bwMode="auto">
            <a:xfrm>
              <a:off x="4845050" y="1641475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5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6" name="Freeform 274"/>
            <p:cNvSpPr>
              <a:spLocks noEditPoints="1"/>
            </p:cNvSpPr>
            <p:nvPr/>
          </p:nvSpPr>
          <p:spPr bwMode="auto">
            <a:xfrm>
              <a:off x="4422775" y="1196975"/>
              <a:ext cx="282575" cy="508000"/>
            </a:xfrm>
            <a:custGeom>
              <a:avLst/>
              <a:gdLst>
                <a:gd name="T0" fmla="*/ 89 w 178"/>
                <a:gd name="T1" fmla="*/ 320 h 320"/>
                <a:gd name="T2" fmla="*/ 133 w 178"/>
                <a:gd name="T3" fmla="*/ 221 h 320"/>
                <a:gd name="T4" fmla="*/ 164 w 178"/>
                <a:gd name="T5" fmla="*/ 144 h 320"/>
                <a:gd name="T6" fmla="*/ 176 w 178"/>
                <a:gd name="T7" fmla="*/ 98 h 320"/>
                <a:gd name="T8" fmla="*/ 178 w 178"/>
                <a:gd name="T9" fmla="*/ 87 h 320"/>
                <a:gd name="T10" fmla="*/ 176 w 178"/>
                <a:gd name="T11" fmla="*/ 71 h 320"/>
                <a:gd name="T12" fmla="*/ 171 w 178"/>
                <a:gd name="T13" fmla="*/ 54 h 320"/>
                <a:gd name="T14" fmla="*/ 153 w 178"/>
                <a:gd name="T15" fmla="*/ 26 h 320"/>
                <a:gd name="T16" fmla="*/ 125 w 178"/>
                <a:gd name="T17" fmla="*/ 7 h 320"/>
                <a:gd name="T18" fmla="*/ 108 w 178"/>
                <a:gd name="T19" fmla="*/ 3 h 320"/>
                <a:gd name="T20" fmla="*/ 90 w 178"/>
                <a:gd name="T21" fmla="*/ 0 h 320"/>
                <a:gd name="T22" fmla="*/ 89 w 178"/>
                <a:gd name="T23" fmla="*/ 0 h 320"/>
                <a:gd name="T24" fmla="*/ 89 w 178"/>
                <a:gd name="T25" fmla="*/ 0 h 320"/>
                <a:gd name="T26" fmla="*/ 89 w 178"/>
                <a:gd name="T27" fmla="*/ 0 h 320"/>
                <a:gd name="T28" fmla="*/ 88 w 178"/>
                <a:gd name="T29" fmla="*/ 0 h 320"/>
                <a:gd name="T30" fmla="*/ 78 w 178"/>
                <a:gd name="T31" fmla="*/ 1 h 320"/>
                <a:gd name="T32" fmla="*/ 61 w 178"/>
                <a:gd name="T33" fmla="*/ 4 h 320"/>
                <a:gd name="T34" fmla="*/ 39 w 178"/>
                <a:gd name="T35" fmla="*/ 15 h 320"/>
                <a:gd name="T36" fmla="*/ 16 w 178"/>
                <a:gd name="T37" fmla="*/ 39 h 320"/>
                <a:gd name="T38" fmla="*/ 5 w 178"/>
                <a:gd name="T39" fmla="*/ 62 h 320"/>
                <a:gd name="T40" fmla="*/ 0 w 178"/>
                <a:gd name="T41" fmla="*/ 79 h 320"/>
                <a:gd name="T42" fmla="*/ 0 w 178"/>
                <a:gd name="T43" fmla="*/ 87 h 320"/>
                <a:gd name="T44" fmla="*/ 5 w 178"/>
                <a:gd name="T45" fmla="*/ 111 h 320"/>
                <a:gd name="T46" fmla="*/ 28 w 178"/>
                <a:gd name="T47" fmla="*/ 181 h 320"/>
                <a:gd name="T48" fmla="*/ 75 w 178"/>
                <a:gd name="T49" fmla="*/ 291 h 320"/>
                <a:gd name="T50" fmla="*/ 89 w 178"/>
                <a:gd name="T51" fmla="*/ 320 h 320"/>
                <a:gd name="T52" fmla="*/ 89 w 178"/>
                <a:gd name="T53" fmla="*/ 40 h 320"/>
                <a:gd name="T54" fmla="*/ 104 w 178"/>
                <a:gd name="T55" fmla="*/ 43 h 320"/>
                <a:gd name="T56" fmla="*/ 117 w 178"/>
                <a:gd name="T57" fmla="*/ 51 h 320"/>
                <a:gd name="T58" fmla="*/ 125 w 178"/>
                <a:gd name="T59" fmla="*/ 64 h 320"/>
                <a:gd name="T60" fmla="*/ 129 w 178"/>
                <a:gd name="T61" fmla="*/ 80 h 320"/>
                <a:gd name="T62" fmla="*/ 128 w 178"/>
                <a:gd name="T63" fmla="*/ 87 h 320"/>
                <a:gd name="T64" fmla="*/ 122 w 178"/>
                <a:gd name="T65" fmla="*/ 102 h 320"/>
                <a:gd name="T66" fmla="*/ 111 w 178"/>
                <a:gd name="T67" fmla="*/ 113 h 320"/>
                <a:gd name="T68" fmla="*/ 97 w 178"/>
                <a:gd name="T69" fmla="*/ 119 h 320"/>
                <a:gd name="T70" fmla="*/ 89 w 178"/>
                <a:gd name="T71" fmla="*/ 119 h 320"/>
                <a:gd name="T72" fmla="*/ 74 w 178"/>
                <a:gd name="T73" fmla="*/ 116 h 320"/>
                <a:gd name="T74" fmla="*/ 60 w 178"/>
                <a:gd name="T75" fmla="*/ 108 h 320"/>
                <a:gd name="T76" fmla="*/ 52 w 178"/>
                <a:gd name="T77" fmla="*/ 96 h 320"/>
                <a:gd name="T78" fmla="*/ 49 w 178"/>
                <a:gd name="T79" fmla="*/ 80 h 320"/>
                <a:gd name="T80" fmla="*/ 50 w 178"/>
                <a:gd name="T81" fmla="*/ 72 h 320"/>
                <a:gd name="T82" fmla="*/ 56 w 178"/>
                <a:gd name="T83" fmla="*/ 58 h 320"/>
                <a:gd name="T84" fmla="*/ 67 w 178"/>
                <a:gd name="T85" fmla="*/ 47 h 320"/>
                <a:gd name="T86" fmla="*/ 81 w 178"/>
                <a:gd name="T87" fmla="*/ 40 h 320"/>
                <a:gd name="T88" fmla="*/ 89 w 178"/>
                <a:gd name="T89" fmla="*/ 4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8" h="320">
                  <a:moveTo>
                    <a:pt x="89" y="320"/>
                  </a:moveTo>
                  <a:lnTo>
                    <a:pt x="89" y="320"/>
                  </a:lnTo>
                  <a:lnTo>
                    <a:pt x="103" y="291"/>
                  </a:lnTo>
                  <a:lnTo>
                    <a:pt x="133" y="221"/>
                  </a:lnTo>
                  <a:lnTo>
                    <a:pt x="150" y="181"/>
                  </a:lnTo>
                  <a:lnTo>
                    <a:pt x="164" y="144"/>
                  </a:lnTo>
                  <a:lnTo>
                    <a:pt x="173" y="111"/>
                  </a:lnTo>
                  <a:lnTo>
                    <a:pt x="176" y="98"/>
                  </a:lnTo>
                  <a:lnTo>
                    <a:pt x="178" y="87"/>
                  </a:lnTo>
                  <a:lnTo>
                    <a:pt x="178" y="87"/>
                  </a:lnTo>
                  <a:lnTo>
                    <a:pt x="178" y="79"/>
                  </a:lnTo>
                  <a:lnTo>
                    <a:pt x="176" y="71"/>
                  </a:lnTo>
                  <a:lnTo>
                    <a:pt x="173" y="62"/>
                  </a:lnTo>
                  <a:lnTo>
                    <a:pt x="171" y="54"/>
                  </a:lnTo>
                  <a:lnTo>
                    <a:pt x="162" y="39"/>
                  </a:lnTo>
                  <a:lnTo>
                    <a:pt x="153" y="26"/>
                  </a:lnTo>
                  <a:lnTo>
                    <a:pt x="139" y="15"/>
                  </a:lnTo>
                  <a:lnTo>
                    <a:pt x="125" y="7"/>
                  </a:lnTo>
                  <a:lnTo>
                    <a:pt x="117" y="4"/>
                  </a:lnTo>
                  <a:lnTo>
                    <a:pt x="108" y="3"/>
                  </a:lnTo>
                  <a:lnTo>
                    <a:pt x="100" y="1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78" y="1"/>
                  </a:lnTo>
                  <a:lnTo>
                    <a:pt x="70" y="3"/>
                  </a:lnTo>
                  <a:lnTo>
                    <a:pt x="61" y="4"/>
                  </a:lnTo>
                  <a:lnTo>
                    <a:pt x="53" y="7"/>
                  </a:lnTo>
                  <a:lnTo>
                    <a:pt x="39" y="15"/>
                  </a:lnTo>
                  <a:lnTo>
                    <a:pt x="25" y="26"/>
                  </a:lnTo>
                  <a:lnTo>
                    <a:pt x="16" y="39"/>
                  </a:lnTo>
                  <a:lnTo>
                    <a:pt x="7" y="54"/>
                  </a:lnTo>
                  <a:lnTo>
                    <a:pt x="5" y="62"/>
                  </a:lnTo>
                  <a:lnTo>
                    <a:pt x="2" y="71"/>
                  </a:lnTo>
                  <a:lnTo>
                    <a:pt x="0" y="79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2" y="98"/>
                  </a:lnTo>
                  <a:lnTo>
                    <a:pt x="5" y="111"/>
                  </a:lnTo>
                  <a:lnTo>
                    <a:pt x="14" y="144"/>
                  </a:lnTo>
                  <a:lnTo>
                    <a:pt x="28" y="181"/>
                  </a:lnTo>
                  <a:lnTo>
                    <a:pt x="45" y="221"/>
                  </a:lnTo>
                  <a:lnTo>
                    <a:pt x="75" y="291"/>
                  </a:lnTo>
                  <a:lnTo>
                    <a:pt x="89" y="320"/>
                  </a:lnTo>
                  <a:lnTo>
                    <a:pt x="89" y="320"/>
                  </a:lnTo>
                  <a:close/>
                  <a:moveTo>
                    <a:pt x="89" y="40"/>
                  </a:moveTo>
                  <a:lnTo>
                    <a:pt x="89" y="40"/>
                  </a:lnTo>
                  <a:lnTo>
                    <a:pt x="97" y="40"/>
                  </a:lnTo>
                  <a:lnTo>
                    <a:pt x="104" y="43"/>
                  </a:lnTo>
                  <a:lnTo>
                    <a:pt x="111" y="47"/>
                  </a:lnTo>
                  <a:lnTo>
                    <a:pt x="117" y="51"/>
                  </a:lnTo>
                  <a:lnTo>
                    <a:pt x="122" y="58"/>
                  </a:lnTo>
                  <a:lnTo>
                    <a:pt x="125" y="64"/>
                  </a:lnTo>
                  <a:lnTo>
                    <a:pt x="128" y="72"/>
                  </a:lnTo>
                  <a:lnTo>
                    <a:pt x="129" y="80"/>
                  </a:lnTo>
                  <a:lnTo>
                    <a:pt x="129" y="80"/>
                  </a:lnTo>
                  <a:lnTo>
                    <a:pt x="128" y="87"/>
                  </a:lnTo>
                  <a:lnTo>
                    <a:pt x="125" y="96"/>
                  </a:lnTo>
                  <a:lnTo>
                    <a:pt x="122" y="102"/>
                  </a:lnTo>
                  <a:lnTo>
                    <a:pt x="117" y="108"/>
                  </a:lnTo>
                  <a:lnTo>
                    <a:pt x="111" y="113"/>
                  </a:lnTo>
                  <a:lnTo>
                    <a:pt x="104" y="116"/>
                  </a:lnTo>
                  <a:lnTo>
                    <a:pt x="97" y="119"/>
                  </a:lnTo>
                  <a:lnTo>
                    <a:pt x="89" y="119"/>
                  </a:lnTo>
                  <a:lnTo>
                    <a:pt x="89" y="119"/>
                  </a:lnTo>
                  <a:lnTo>
                    <a:pt x="81" y="119"/>
                  </a:lnTo>
                  <a:lnTo>
                    <a:pt x="74" y="116"/>
                  </a:lnTo>
                  <a:lnTo>
                    <a:pt x="67" y="113"/>
                  </a:lnTo>
                  <a:lnTo>
                    <a:pt x="60" y="108"/>
                  </a:lnTo>
                  <a:lnTo>
                    <a:pt x="56" y="102"/>
                  </a:lnTo>
                  <a:lnTo>
                    <a:pt x="52" y="96"/>
                  </a:lnTo>
                  <a:lnTo>
                    <a:pt x="50" y="87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50" y="72"/>
                  </a:lnTo>
                  <a:lnTo>
                    <a:pt x="52" y="64"/>
                  </a:lnTo>
                  <a:lnTo>
                    <a:pt x="56" y="58"/>
                  </a:lnTo>
                  <a:lnTo>
                    <a:pt x="60" y="51"/>
                  </a:lnTo>
                  <a:lnTo>
                    <a:pt x="67" y="47"/>
                  </a:lnTo>
                  <a:lnTo>
                    <a:pt x="74" y="43"/>
                  </a:lnTo>
                  <a:lnTo>
                    <a:pt x="81" y="40"/>
                  </a:lnTo>
                  <a:lnTo>
                    <a:pt x="89" y="40"/>
                  </a:lnTo>
                  <a:lnTo>
                    <a:pt x="8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7204" tIns="33602" rIns="67204" bIns="3360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25">
                <a:solidFill>
                  <a:schemeClr val="accent2"/>
                </a:solidFill>
                <a:latin typeface="+mn-ea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MH_SubTitle_2"/>
          <p:cNvSpPr txBox="1"/>
          <p:nvPr>
            <p:custDataLst>
              <p:tags r:id="rId1"/>
            </p:custDataLst>
          </p:nvPr>
        </p:nvSpPr>
        <p:spPr>
          <a:xfrm>
            <a:off x="-107955" y="215265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数据层实现</a:t>
            </a:r>
            <a:endParaRPr lang="zh-CN" altLang="en-US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" grpId="0" bldLvl="0" animBg="1"/>
      <p:bldP spid="3" grpId="0" bldLvl="0" animBg="1"/>
      <p:bldP spid="4" grpId="0" bldLvl="0" animBg="1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3889" y="575645"/>
            <a:ext cx="2706373" cy="1564360"/>
          </a:xfrm>
          <a:prstGeom prst="rect">
            <a:avLst/>
          </a:prstGeom>
          <a:solidFill>
            <a:srgbClr val="18BEB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     主界面设计：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实现底部导航栏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设置Fragment容器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55431" y="575284"/>
            <a:ext cx="2706373" cy="1564360"/>
          </a:xfrm>
          <a:prstGeom prst="rect">
            <a:avLst/>
          </a:prstGeom>
          <a:solidFill>
            <a:srgbClr val="18BEB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r>
              <a:rPr lang="zh-CN" altLang="en-US">
                <a:solidFill>
                  <a:srgbClr val="CCE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记录界面实现：</a:t>
            </a:r>
            <a:endParaRPr lang="zh-CN" altLang="en-US">
              <a:solidFill>
                <a:srgbClr val="CCEC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CCE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使用RecyclerView显示运动历史</a:t>
            </a:r>
            <a:endParaRPr lang="zh-CN" altLang="en-US">
              <a:solidFill>
                <a:srgbClr val="CCEC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CCE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实现记录项的布局设计</a:t>
            </a:r>
            <a:endParaRPr lang="zh-CN" altLang="en-US">
              <a:solidFill>
                <a:srgbClr val="CCEC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CCE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添加记录详情查看功能</a:t>
            </a:r>
            <a:endParaRPr lang="zh-CN" altLang="en-US">
              <a:solidFill>
                <a:srgbClr val="CCEC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82118" y="3095958"/>
            <a:ext cx="2706373" cy="1564360"/>
          </a:xfrm>
          <a:prstGeom prst="rect">
            <a:avLst/>
          </a:prstGeom>
          <a:solidFill>
            <a:srgbClr val="18BEB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r>
              <a:rPr lang="zh-CN" altLang="en-US" sz="1600">
                <a:solidFill>
                  <a:srgbClr val="CCE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运动界面实现：</a:t>
            </a:r>
            <a:endParaRPr lang="zh-CN" altLang="en-US" sz="1600">
              <a:solidFill>
                <a:srgbClr val="CCEC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>
                <a:solidFill>
                  <a:srgbClr val="CCE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集成高德地图</a:t>
            </a:r>
            <a:endParaRPr lang="zh-CN" altLang="en-US" sz="1600">
              <a:solidFill>
                <a:srgbClr val="CCEC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>
                <a:solidFill>
                  <a:srgbClr val="CCE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添加运动控制按钮</a:t>
            </a:r>
            <a:endParaRPr lang="zh-CN" altLang="en-US" sz="1600">
              <a:solidFill>
                <a:srgbClr val="CCEC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>
                <a:solidFill>
                  <a:srgbClr val="CCE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显示实时运动数据（时间、距离、速度）</a:t>
            </a:r>
            <a:endParaRPr lang="zh-CN" altLang="en-US" sz="1600">
              <a:solidFill>
                <a:srgbClr val="CCEC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MH_SubTitle_2"/>
          <p:cNvSpPr txBox="1"/>
          <p:nvPr>
            <p:custDataLst>
              <p:tags r:id="rId1"/>
            </p:custDataLst>
          </p:nvPr>
        </p:nvSpPr>
        <p:spPr>
          <a:xfrm>
            <a:off x="323850" y="215900"/>
            <a:ext cx="1333500" cy="43180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en-US" altLang="zh-CN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UI层开发</a:t>
            </a:r>
            <a:endParaRPr lang="zh-CN" altLang="en-US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" y="2232025"/>
            <a:ext cx="1513840" cy="2583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05" y="2160270"/>
            <a:ext cx="1705610" cy="2803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745" y="504190"/>
            <a:ext cx="2915920" cy="2319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" grpId="0" bldLvl="0" animBg="1"/>
      <p:bldP spid="3" grpId="0" bldLvl="0" animBg="1"/>
      <p:bldP spid="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2"/>
          <p:cNvSpPr/>
          <p:nvPr/>
        </p:nvSpPr>
        <p:spPr bwMode="auto">
          <a:xfrm rot="3036074">
            <a:off x="4475913" y="1513009"/>
            <a:ext cx="1314915" cy="1527719"/>
          </a:xfrm>
          <a:custGeom>
            <a:avLst/>
            <a:gdLst>
              <a:gd name="T0" fmla="*/ 576064 w 1152128"/>
              <a:gd name="T1" fmla="*/ 0 h 1333073"/>
              <a:gd name="T2" fmla="*/ 687529 w 1152128"/>
              <a:gd name="T3" fmla="*/ 192182 h 1333073"/>
              <a:gd name="T4" fmla="*/ 1152128 w 1152128"/>
              <a:gd name="T5" fmla="*/ 757009 h 1333073"/>
              <a:gd name="T6" fmla="*/ 576064 w 1152128"/>
              <a:gd name="T7" fmla="*/ 1333073 h 1333073"/>
              <a:gd name="T8" fmla="*/ 0 w 1152128"/>
              <a:gd name="T9" fmla="*/ 757009 h 1333073"/>
              <a:gd name="T10" fmla="*/ 464599 w 1152128"/>
              <a:gd name="T11" fmla="*/ 192182 h 1333073"/>
              <a:gd name="T12" fmla="*/ 576064 w 1152128"/>
              <a:gd name="T13" fmla="*/ 0 h 1333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lnTo>
                  <a:pt x="576064" y="0"/>
                </a:lnTo>
                <a:close/>
              </a:path>
            </a:pathLst>
          </a:custGeom>
          <a:solidFill>
            <a:srgbClr val="18BEBA"/>
          </a:solidFill>
          <a:ln w="28575" cmpd="sng">
            <a:solidFill>
              <a:srgbClr val="F8F8F8"/>
            </a:solidFill>
            <a:round/>
          </a:ln>
        </p:spPr>
        <p:txBody>
          <a:bodyPr wrap="none" lIns="67376" tIns="33688" rIns="67376" bIns="33688" anchor="ctr"/>
          <a:lstStyle/>
          <a:p>
            <a:endParaRPr lang="zh-CN" altLang="en-US" sz="1400"/>
          </a:p>
        </p:txBody>
      </p:sp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4688177" y="2107107"/>
            <a:ext cx="800178" cy="4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76" tIns="33688" rIns="67376" bIns="3368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完成项目三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等腰三角形 2"/>
          <p:cNvSpPr/>
          <p:nvPr/>
        </p:nvSpPr>
        <p:spPr bwMode="auto">
          <a:xfrm rot="8763501">
            <a:off x="3627912" y="2439628"/>
            <a:ext cx="1320353" cy="1521428"/>
          </a:xfrm>
          <a:custGeom>
            <a:avLst/>
            <a:gdLst>
              <a:gd name="T0" fmla="*/ 576064 w 1152128"/>
              <a:gd name="T1" fmla="*/ 0 h 1333073"/>
              <a:gd name="T2" fmla="*/ 687529 w 1152128"/>
              <a:gd name="T3" fmla="*/ 192182 h 1333073"/>
              <a:gd name="T4" fmla="*/ 1152128 w 1152128"/>
              <a:gd name="T5" fmla="*/ 757009 h 1333073"/>
              <a:gd name="T6" fmla="*/ 576064 w 1152128"/>
              <a:gd name="T7" fmla="*/ 1333073 h 1333073"/>
              <a:gd name="T8" fmla="*/ 0 w 1152128"/>
              <a:gd name="T9" fmla="*/ 757009 h 1333073"/>
              <a:gd name="T10" fmla="*/ 464599 w 1152128"/>
              <a:gd name="T11" fmla="*/ 192182 h 1333073"/>
              <a:gd name="T12" fmla="*/ 576064 w 1152128"/>
              <a:gd name="T13" fmla="*/ 0 h 1333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lnTo>
                  <a:pt x="576064" y="0"/>
                </a:lnTo>
                <a:close/>
              </a:path>
            </a:pathLst>
          </a:custGeom>
          <a:solidFill>
            <a:srgbClr val="18BEBA"/>
          </a:solidFill>
          <a:ln w="28575" cmpd="sng">
            <a:solidFill>
              <a:srgbClr val="F8F8F8"/>
            </a:solidFill>
            <a:round/>
          </a:ln>
        </p:spPr>
        <p:txBody>
          <a:bodyPr wrap="none" lIns="67376" tIns="33688" rIns="67376" bIns="33688" anchor="ctr"/>
          <a:lstStyle/>
          <a:p>
            <a:endParaRPr lang="zh-CN" altLang="en-US" sz="1400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3811847" y="2966994"/>
            <a:ext cx="800178" cy="456196"/>
          </a:xfrm>
          <a:prstGeom prst="rect">
            <a:avLst/>
          </a:prstGeom>
          <a:solidFill>
            <a:srgbClr val="18BEBA"/>
          </a:solidFill>
          <a:ln>
            <a:noFill/>
          </a:ln>
        </p:spPr>
        <p:txBody>
          <a:bodyPr wrap="none" lIns="67376" tIns="33688" rIns="67376" bIns="3368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完成项目二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等腰三角形 2"/>
          <p:cNvSpPr/>
          <p:nvPr/>
        </p:nvSpPr>
        <p:spPr bwMode="auto">
          <a:xfrm rot="16474574">
            <a:off x="3243428" y="1197989"/>
            <a:ext cx="1314915" cy="1527719"/>
          </a:xfrm>
          <a:custGeom>
            <a:avLst/>
            <a:gdLst>
              <a:gd name="T0" fmla="*/ 576064 w 1152128"/>
              <a:gd name="T1" fmla="*/ 0 h 1333073"/>
              <a:gd name="T2" fmla="*/ 687529 w 1152128"/>
              <a:gd name="T3" fmla="*/ 192182 h 1333073"/>
              <a:gd name="T4" fmla="*/ 1152128 w 1152128"/>
              <a:gd name="T5" fmla="*/ 757009 h 1333073"/>
              <a:gd name="T6" fmla="*/ 576064 w 1152128"/>
              <a:gd name="T7" fmla="*/ 1333073 h 1333073"/>
              <a:gd name="T8" fmla="*/ 0 w 1152128"/>
              <a:gd name="T9" fmla="*/ 757009 h 1333073"/>
              <a:gd name="T10" fmla="*/ 464599 w 1152128"/>
              <a:gd name="T11" fmla="*/ 192182 h 1333073"/>
              <a:gd name="T12" fmla="*/ 576064 w 1152128"/>
              <a:gd name="T13" fmla="*/ 0 h 1333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lnTo>
                  <a:pt x="576064" y="0"/>
                </a:lnTo>
                <a:close/>
              </a:path>
            </a:pathLst>
          </a:custGeom>
          <a:solidFill>
            <a:srgbClr val="18BEBA"/>
          </a:solidFill>
          <a:ln w="28575" cmpd="sng">
            <a:solidFill>
              <a:srgbClr val="F8F8F8"/>
            </a:solidFill>
            <a:round/>
          </a:ln>
        </p:spPr>
        <p:txBody>
          <a:bodyPr wrap="none" lIns="67376" tIns="33688" rIns="67376" bIns="33688" anchor="ctr"/>
          <a:lstStyle/>
          <a:p>
            <a:endParaRPr lang="zh-CN" altLang="en-US" sz="1400" dirty="0"/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3610338" y="1705749"/>
            <a:ext cx="800178" cy="4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76" tIns="33688" rIns="67376" bIns="3368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完成项目一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1044613" y="1129380"/>
            <a:ext cx="148653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76" tIns="33688" rIns="67376" bIns="336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400" b="1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■</a:t>
            </a:r>
            <a:r>
              <a:rPr lang="zh-CN" altLang="en-US" sz="1400" b="1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位置跟踪功能：</a:t>
            </a:r>
            <a:endParaRPr lang="zh-CN" altLang="en-US" sz="1400" b="1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1116368" y="1577977"/>
            <a:ext cx="2042036" cy="52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76" tIns="33688" rIns="67376" bIns="336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0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初始化定位服务</a:t>
            </a:r>
            <a:endParaRPr lang="zh-CN" altLang="en-US" sz="10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0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实现位置更新监听</a:t>
            </a:r>
            <a:endParaRPr lang="zh-CN" altLang="en-US" sz="10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0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处理位置权限请求</a:t>
            </a:r>
            <a:endParaRPr lang="zh-CN" altLang="en-US" sz="10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6002672" y="897199"/>
            <a:ext cx="148653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76" tIns="33688" rIns="67376" bIns="336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400" b="1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■数据同步功能：</a:t>
            </a:r>
            <a:endParaRPr lang="zh-CN" altLang="en-US" sz="1400" b="1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6002671" y="2297285"/>
            <a:ext cx="2042036" cy="52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76" tIns="33688" rIns="67376" bIns="336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0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实现本地数据存储</a:t>
            </a:r>
            <a:endParaRPr lang="zh-CN" altLang="en-US" sz="10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0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添加服务器数据上传</a:t>
            </a:r>
            <a:endParaRPr lang="zh-CN" altLang="en-US" sz="10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0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处理离线数据同步</a:t>
            </a:r>
            <a:endParaRPr lang="zh-CN" altLang="en-US" sz="10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1918600" y="3831549"/>
            <a:ext cx="1486535" cy="49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76" tIns="33688" rIns="67376" bIns="336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400" b="1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■运动数据记录：</a:t>
            </a:r>
            <a:endParaRPr lang="zh-CN" altLang="en-US" sz="1400" b="1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endParaRPr lang="zh-CN" altLang="en-US" sz="1400" b="1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1918601" y="4059062"/>
            <a:ext cx="3268663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76" tIns="33688" rIns="67376" bIns="336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0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计算运动距离和速度</a:t>
            </a:r>
            <a:endParaRPr lang="zh-CN" altLang="en-US" sz="10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0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绘制运动轨迹</a:t>
            </a:r>
            <a:endParaRPr lang="zh-CN" altLang="en-US" sz="10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0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保存运动数据</a:t>
            </a:r>
            <a:endParaRPr lang="zh-CN" altLang="en-US" sz="10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sz="10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6"/>
          <p:cNvSpPr>
            <a:spLocks noChangeArrowheads="1"/>
          </p:cNvSpPr>
          <p:nvPr/>
        </p:nvSpPr>
        <p:spPr bwMode="auto">
          <a:xfrm>
            <a:off x="6082338" y="1207551"/>
            <a:ext cx="1815924" cy="1106069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76" tIns="33688" rIns="67376" bIns="336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400">
              <a:solidFill>
                <a:srgbClr val="C4261D"/>
              </a:solidFill>
            </a:endParaRPr>
          </a:p>
        </p:txBody>
      </p:sp>
      <p:sp>
        <p:nvSpPr>
          <p:cNvPr id="15" name="矩形 17"/>
          <p:cNvSpPr>
            <a:spLocks noChangeArrowheads="1"/>
          </p:cNvSpPr>
          <p:nvPr/>
        </p:nvSpPr>
        <p:spPr bwMode="auto">
          <a:xfrm>
            <a:off x="1127794" y="2322954"/>
            <a:ext cx="1817096" cy="1100236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76" tIns="33688" rIns="67376" bIns="336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400">
              <a:solidFill>
                <a:srgbClr val="C4261D"/>
              </a:solidFill>
            </a:endParaRPr>
          </a:p>
        </p:txBody>
      </p:sp>
      <p:sp>
        <p:nvSpPr>
          <p:cNvPr id="16" name="矩形 18"/>
          <p:cNvSpPr>
            <a:spLocks noChangeArrowheads="1"/>
          </p:cNvSpPr>
          <p:nvPr/>
        </p:nvSpPr>
        <p:spPr bwMode="auto">
          <a:xfrm>
            <a:off x="5262243" y="3828047"/>
            <a:ext cx="1849899" cy="9310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76" tIns="33688" rIns="67376" bIns="3368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400">
              <a:solidFill>
                <a:srgbClr val="C4261D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MH_SubTitle_2"/>
          <p:cNvSpPr txBox="1"/>
          <p:nvPr>
            <p:custDataLst>
              <p:tags r:id="rId4"/>
            </p:custDataLst>
          </p:nvPr>
        </p:nvSpPr>
        <p:spPr>
          <a:xfrm>
            <a:off x="252090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功能实现</a:t>
            </a:r>
            <a:endParaRPr lang="zh-CN" altLang="en-US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" grpId="0" animBg="1"/>
      <p:bldP spid="3" grpId="0" autoUpdateAnimBg="0"/>
      <p:bldP spid="4" grpId="0" animBg="1"/>
      <p:bldP spid="5" grpId="0" animBg="1" autoUpdateAnimBg="0"/>
      <p:bldP spid="6" grpId="0" animBg="1"/>
      <p:bldP spid="7" grpId="0" autoUpdateAnimBg="0"/>
      <p:bldP spid="8" grpId="0" autoUpdateAnimBg="0"/>
      <p:bldP spid="9" grpId="0" autoUpdateAnimBg="0"/>
      <p:bldP spid="10" grpId="0" autoUpdateAnimBg="0"/>
      <p:bldP spid="11" grpId="0" autoUpdateAnimBg="0"/>
      <p:bldP spid="12" grpId="0" autoUpdateAnimBg="0"/>
      <p:bldP spid="13" grpId="0" autoUpdateAnimBg="0"/>
      <p:bldP spid="14" grpId="0" animBg="1" autoUpdateAnimBg="0"/>
      <p:bldP spid="15" grpId="0" animBg="1" autoUpdateAnimBg="0"/>
      <p:bldP spid="16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3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3708474" y="2160116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360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关键技术与实践难点</a:t>
            </a:r>
            <a:endParaRPr lang="da-DK" altLang="zh-CN" sz="36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" grpId="0" animBg="1"/>
      <p:bldP spid="3" grpId="0" animBg="1"/>
      <p:bldP spid="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7"/>
          <p:cNvGrpSpPr/>
          <p:nvPr/>
        </p:nvGrpSpPr>
        <p:grpSpPr>
          <a:xfrm>
            <a:off x="760532" y="3948255"/>
            <a:ext cx="1139139" cy="1050071"/>
            <a:chOff x="755576" y="2857502"/>
            <a:chExt cx="1162406" cy="1071570"/>
          </a:xfrm>
          <a:solidFill>
            <a:srgbClr val="18BEBA"/>
          </a:solidFill>
        </p:grpSpPr>
        <p:sp>
          <p:nvSpPr>
            <p:cNvPr id="4" name="Isosceles Triangle 2"/>
            <p:cNvSpPr/>
            <p:nvPr/>
          </p:nvSpPr>
          <p:spPr>
            <a:xfrm>
              <a:off x="755576" y="3214692"/>
              <a:ext cx="1162406" cy="294828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6" name="Straight Connector 33"/>
            <p:cNvCxnSpPr/>
            <p:nvPr/>
          </p:nvCxnSpPr>
          <p:spPr>
            <a:xfrm rot="5400000">
              <a:off x="1179489" y="3035303"/>
              <a:ext cx="357190" cy="158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37"/>
            <p:cNvCxnSpPr/>
            <p:nvPr/>
          </p:nvCxnSpPr>
          <p:spPr>
            <a:xfrm rot="5400000">
              <a:off x="1179489" y="3749683"/>
              <a:ext cx="357190" cy="158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48"/>
          <p:cNvGrpSpPr/>
          <p:nvPr/>
        </p:nvGrpSpPr>
        <p:grpSpPr>
          <a:xfrm>
            <a:off x="1450611" y="4158270"/>
            <a:ext cx="1139139" cy="840058"/>
            <a:chOff x="1459750" y="3071816"/>
            <a:chExt cx="1162406" cy="857256"/>
          </a:xfrm>
          <a:solidFill>
            <a:srgbClr val="18BEBA"/>
          </a:solidFill>
        </p:grpSpPr>
        <p:sp>
          <p:nvSpPr>
            <p:cNvPr id="9" name="Isosceles Triangle 2"/>
            <p:cNvSpPr/>
            <p:nvPr/>
          </p:nvSpPr>
          <p:spPr>
            <a:xfrm>
              <a:off x="1459750" y="3071816"/>
              <a:ext cx="1162406" cy="437704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11" name="Straight Connector 38"/>
            <p:cNvCxnSpPr/>
            <p:nvPr/>
          </p:nvCxnSpPr>
          <p:spPr>
            <a:xfrm rot="5400000">
              <a:off x="1893869" y="3749683"/>
              <a:ext cx="357190" cy="158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50"/>
          <p:cNvGrpSpPr/>
          <p:nvPr/>
        </p:nvGrpSpPr>
        <p:grpSpPr>
          <a:xfrm>
            <a:off x="3116578" y="3807627"/>
            <a:ext cx="976999" cy="1190699"/>
            <a:chOff x="3159748" y="2713996"/>
            <a:chExt cx="996954" cy="1215076"/>
          </a:xfrm>
          <a:solidFill>
            <a:srgbClr val="18BEBA"/>
          </a:solidFill>
        </p:grpSpPr>
        <p:sp>
          <p:nvSpPr>
            <p:cNvPr id="17" name="Isosceles Triangle 2"/>
            <p:cNvSpPr/>
            <p:nvPr/>
          </p:nvSpPr>
          <p:spPr>
            <a:xfrm>
              <a:off x="3159748" y="2713996"/>
              <a:ext cx="996954" cy="795524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19" name="Straight Connector 40"/>
            <p:cNvCxnSpPr/>
            <p:nvPr/>
          </p:nvCxnSpPr>
          <p:spPr>
            <a:xfrm rot="5400000">
              <a:off x="3465505" y="3749683"/>
              <a:ext cx="357190" cy="158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52"/>
          <p:cNvGrpSpPr/>
          <p:nvPr/>
        </p:nvGrpSpPr>
        <p:grpSpPr>
          <a:xfrm>
            <a:off x="4467215" y="3528229"/>
            <a:ext cx="1139138" cy="1470100"/>
            <a:chOff x="4537970" y="2428874"/>
            <a:chExt cx="1162406" cy="1500198"/>
          </a:xfrm>
          <a:solidFill>
            <a:srgbClr val="18BEBA"/>
          </a:solidFill>
        </p:grpSpPr>
        <p:sp>
          <p:nvSpPr>
            <p:cNvPr id="25" name="Isosceles Triangle 2"/>
            <p:cNvSpPr/>
            <p:nvPr/>
          </p:nvSpPr>
          <p:spPr>
            <a:xfrm>
              <a:off x="4537970" y="2428874"/>
              <a:ext cx="1162406" cy="1080645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27" name="Straight Connector 42"/>
            <p:cNvCxnSpPr/>
            <p:nvPr/>
          </p:nvCxnSpPr>
          <p:spPr>
            <a:xfrm rot="5400000">
              <a:off x="4965703" y="3749683"/>
              <a:ext cx="357190" cy="158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53"/>
          <p:cNvGrpSpPr/>
          <p:nvPr/>
        </p:nvGrpSpPr>
        <p:grpSpPr>
          <a:xfrm>
            <a:off x="5065096" y="3442403"/>
            <a:ext cx="1212114" cy="1555925"/>
            <a:chOff x="5148063" y="2341292"/>
            <a:chExt cx="1236871" cy="1587780"/>
          </a:xfrm>
          <a:solidFill>
            <a:srgbClr val="18BEBA"/>
          </a:solidFill>
        </p:grpSpPr>
        <p:sp>
          <p:nvSpPr>
            <p:cNvPr id="29" name="Isosceles Triangle 2"/>
            <p:cNvSpPr/>
            <p:nvPr/>
          </p:nvSpPr>
          <p:spPr>
            <a:xfrm>
              <a:off x="5148063" y="2341292"/>
              <a:ext cx="1236871" cy="1168226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1" name="Straight Connector 43"/>
            <p:cNvCxnSpPr/>
            <p:nvPr/>
          </p:nvCxnSpPr>
          <p:spPr>
            <a:xfrm rot="5400000">
              <a:off x="5608645" y="3749683"/>
              <a:ext cx="357190" cy="158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56"/>
          <p:cNvGrpSpPr/>
          <p:nvPr/>
        </p:nvGrpSpPr>
        <p:grpSpPr>
          <a:xfrm>
            <a:off x="7002320" y="2478155"/>
            <a:ext cx="1130286" cy="2520174"/>
            <a:chOff x="7038208" y="1357304"/>
            <a:chExt cx="1153373" cy="2571768"/>
          </a:xfrm>
          <a:solidFill>
            <a:srgbClr val="18BEBA"/>
          </a:solidFill>
        </p:grpSpPr>
        <p:sp>
          <p:nvSpPr>
            <p:cNvPr id="41" name="Isosceles Triangle 2"/>
            <p:cNvSpPr/>
            <p:nvPr/>
          </p:nvSpPr>
          <p:spPr>
            <a:xfrm>
              <a:off x="7038208" y="1714494"/>
              <a:ext cx="1153373" cy="1795026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3" name="Straight Connector 36"/>
            <p:cNvCxnSpPr/>
            <p:nvPr/>
          </p:nvCxnSpPr>
          <p:spPr>
            <a:xfrm rot="5400000">
              <a:off x="7466033" y="1535105"/>
              <a:ext cx="357190" cy="158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6"/>
            <p:cNvCxnSpPr/>
            <p:nvPr/>
          </p:nvCxnSpPr>
          <p:spPr>
            <a:xfrm rot="5400000">
              <a:off x="7466033" y="3749683"/>
              <a:ext cx="357190" cy="158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4"/>
          <p:cNvSpPr/>
          <p:nvPr/>
        </p:nvSpPr>
        <p:spPr>
          <a:xfrm>
            <a:off x="760532" y="575481"/>
            <a:ext cx="6890112" cy="933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80">
                <a:latin typeface="微软雅黑" panose="020B0503020204020204" pitchFamily="34" charset="-122"/>
                <a:ea typeface="微软雅黑" panose="020B0503020204020204" pitchFamily="34" charset="-122"/>
              </a:rPr>
              <a:t>主活动（MainActivity）文件</a:t>
            </a:r>
            <a:endParaRPr lang="zh-CN" altLang="en-US" sz="108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80">
                <a:latin typeface="微软雅黑" panose="020B0503020204020204" pitchFamily="34" charset="-122"/>
                <a:ea typeface="微软雅黑" panose="020B0503020204020204" pitchFamily="34" charset="-122"/>
              </a:rPr>
              <a:t>主要功能说明：</a:t>
            </a:r>
            <a:endParaRPr lang="zh-CN" altLang="en-US" sz="88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80">
                <a:latin typeface="微软雅黑" panose="020B0503020204020204" pitchFamily="34" charset="-122"/>
                <a:ea typeface="微软雅黑" panose="020B0503020204020204" pitchFamily="34" charset="-122"/>
              </a:rPr>
              <a:t>界面结构：</a:t>
            </a:r>
            <a:endParaRPr lang="zh-CN" altLang="en-US" sz="88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80">
                <a:latin typeface="微软雅黑" panose="020B0503020204020204" pitchFamily="34" charset="-122"/>
                <a:ea typeface="微软雅黑" panose="020B0503020204020204" pitchFamily="34" charset="-122"/>
              </a:rPr>
              <a:t>使用TabLayout实现底部导航。包含两个标签页："运动"和"记录"。使用Fragment实现内容区域</a:t>
            </a:r>
            <a:endParaRPr lang="zh-CN" altLang="en-US" sz="88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80">
                <a:latin typeface="微软雅黑" panose="020B0503020204020204" pitchFamily="34" charset="-122"/>
                <a:ea typeface="微软雅黑" panose="020B0503020204020204" pitchFamily="34" charset="-122"/>
              </a:rPr>
              <a:t>Fragment管理：</a:t>
            </a:r>
            <a:endParaRPr lang="zh-CN" altLang="en-US" sz="88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80">
                <a:latin typeface="微软雅黑" panose="020B0503020204020204" pitchFamily="34" charset="-122"/>
                <a:ea typeface="微软雅黑" panose="020B0503020204020204" pitchFamily="34" charset="-122"/>
              </a:rPr>
              <a:t>使用FragmentTransaction进行Fragment切换。通过replace方法替换内容区域。使用commit提交事务</a:t>
            </a:r>
            <a:endParaRPr lang="zh-CN" altLang="en-US" sz="88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MH_SubTitle_2"/>
          <p:cNvSpPr txBox="1"/>
          <p:nvPr>
            <p:custDataLst>
              <p:tags r:id="rId1"/>
            </p:custDataLst>
          </p:nvPr>
        </p:nvSpPr>
        <p:spPr>
          <a:xfrm>
            <a:off x="-252730" y="215265"/>
            <a:ext cx="3745865" cy="43180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buClrTx/>
              <a:buSzTx/>
              <a:buFontTx/>
              <a:defRPr/>
            </a:pPr>
            <a:r>
              <a:rPr lang="en-US" altLang="zh-CN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</a:t>
            </a:r>
            <a:r>
              <a:rPr lang="zh-CN" altLang="en-US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主活动（MainActivity）文件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endParaRPr lang="en-US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" y="1583690"/>
            <a:ext cx="3350895" cy="31013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715" y="102870"/>
            <a:ext cx="2663825" cy="4545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4571444" y="1443373"/>
            <a:ext cx="2835315" cy="917324"/>
          </a:xfrm>
          <a:prstGeom prst="homePlate">
            <a:avLst/>
          </a:prstGeom>
          <a:solidFill>
            <a:srgbClr val="18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五边形 2"/>
          <p:cNvSpPr/>
          <p:nvPr/>
        </p:nvSpPr>
        <p:spPr>
          <a:xfrm flipH="1">
            <a:off x="1736129" y="3574149"/>
            <a:ext cx="2835315" cy="917324"/>
          </a:xfrm>
          <a:prstGeom prst="homePlate">
            <a:avLst/>
          </a:prstGeom>
          <a:solidFill>
            <a:srgbClr val="18B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1427" y="2458983"/>
            <a:ext cx="2410018" cy="336957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pPr algn="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689" y="1705993"/>
            <a:ext cx="2410018" cy="334645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地图初始化和定位设置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MH_SubTitle_2"/>
          <p:cNvSpPr txBox="1"/>
          <p:nvPr>
            <p:custDataLst>
              <p:tags r:id="rId1"/>
            </p:custDataLst>
          </p:nvPr>
        </p:nvSpPr>
        <p:spPr>
          <a:xfrm>
            <a:off x="196850" y="215900"/>
            <a:ext cx="4010660" cy="43180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buClrTx/>
              <a:buSzTx/>
              <a:buFontTx/>
              <a:defRPr/>
            </a:pPr>
            <a:r>
              <a:rPr lang="zh-CN" altLang="en-US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使用高德地图实现</a:t>
            </a:r>
            <a:r>
              <a:rPr lang="zh-CN" altLang="en-US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运动跟踪的Fragment</a:t>
            </a:r>
            <a:endParaRPr lang="zh-CN" altLang="en-US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996950"/>
            <a:ext cx="4374515" cy="208470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635" y="3104515"/>
            <a:ext cx="4022725" cy="1857375"/>
          </a:xfrm>
          <a:prstGeom prst="rect">
            <a:avLst/>
          </a:prstGeom>
        </p:spPr>
      </p:pic>
      <p:sp>
        <p:nvSpPr>
          <p:cNvPr id="24" name="TextBox 4"/>
          <p:cNvSpPr txBox="1"/>
          <p:nvPr/>
        </p:nvSpPr>
        <p:spPr>
          <a:xfrm>
            <a:off x="3204210" y="3865245"/>
            <a:ext cx="1853565" cy="334645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运动跟踪功能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" grpId="0" bldLvl="0" animBg="1"/>
      <p:bldP spid="3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H="1">
            <a:off x="35913" y="2715566"/>
            <a:ext cx="892937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MH_SubTitle_2"/>
          <p:cNvSpPr txBox="1"/>
          <p:nvPr>
            <p:custDataLst>
              <p:tags r:id="rId1"/>
            </p:custDataLst>
          </p:nvPr>
        </p:nvSpPr>
        <p:spPr>
          <a:xfrm>
            <a:off x="323850" y="215265"/>
            <a:ext cx="3776345" cy="43180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显示运动记录列表的RecyclerView适配器</a:t>
            </a:r>
            <a:endParaRPr lang="zh-CN" altLang="en-US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791845"/>
            <a:ext cx="5478145" cy="177863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" y="3168015"/>
            <a:ext cx="5343525" cy="1762125"/>
          </a:xfrm>
          <a:prstGeom prst="rect">
            <a:avLst/>
          </a:prstGeom>
        </p:spPr>
      </p:pic>
      <p:sp>
        <p:nvSpPr>
          <p:cNvPr id="25" name="MH_SubTitle_2"/>
          <p:cNvSpPr txBox="1"/>
          <p:nvPr>
            <p:custDataLst>
              <p:tags r:id="rId4"/>
            </p:custDataLst>
          </p:nvPr>
        </p:nvSpPr>
        <p:spPr>
          <a:xfrm>
            <a:off x="179705" y="2807970"/>
            <a:ext cx="4679950" cy="431800"/>
          </a:xfrm>
          <a:prstGeom prst="rect">
            <a:avLst/>
          </a:prstGeom>
          <a:noFill/>
        </p:spPr>
        <p:txBody>
          <a:bodyPr lIns="0" tIns="0" rIns="0" bIns="0"/>
          <a:p>
            <a:pPr algn="ctr">
              <a:lnSpc>
                <a:spcPct val="120000"/>
              </a:lnSpc>
              <a:defRPr/>
            </a:pPr>
            <a:r>
              <a:rPr lang="zh-CN" altLang="en-US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Room数据库的DAO（数据访问对象）接口</a:t>
            </a:r>
            <a:endParaRPr lang="zh-CN" altLang="en-US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4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3636466" y="208810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成果与应用</a:t>
            </a:r>
            <a:endParaRPr lang="da-DK" altLang="zh-CN" sz="4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" grpId="0" animBg="1"/>
      <p:bldP spid="3" grpId="0" animBg="1"/>
      <p:bldP spid="5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H_Other_1"/>
          <p:cNvSpPr/>
          <p:nvPr>
            <p:custDataLst>
              <p:tags r:id="rId1"/>
            </p:custDataLst>
          </p:nvPr>
        </p:nvSpPr>
        <p:spPr>
          <a:xfrm rot="21439215">
            <a:off x="4806315" y="461010"/>
            <a:ext cx="732790" cy="781685"/>
          </a:xfrm>
          <a:prstGeom prst="roundRect">
            <a:avLst>
              <a:gd name="adj" fmla="val 18567"/>
            </a:avLst>
          </a:prstGeom>
          <a:solidFill>
            <a:srgbClr val="18BEB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441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41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MH_Other_1"/>
          <p:cNvSpPr/>
          <p:nvPr>
            <p:custDataLst>
              <p:tags r:id="rId2"/>
            </p:custDataLst>
          </p:nvPr>
        </p:nvSpPr>
        <p:spPr>
          <a:xfrm rot="684899">
            <a:off x="3120390" y="563245"/>
            <a:ext cx="669290" cy="674370"/>
          </a:xfrm>
          <a:prstGeom prst="roundRect">
            <a:avLst>
              <a:gd name="adj" fmla="val 18567"/>
            </a:avLst>
          </a:prstGeom>
          <a:solidFill>
            <a:srgbClr val="18BEB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441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41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MH_Other_1"/>
          <p:cNvSpPr/>
          <p:nvPr>
            <p:custDataLst>
              <p:tags r:id="rId3"/>
            </p:custDataLst>
          </p:nvPr>
        </p:nvSpPr>
        <p:spPr>
          <a:xfrm>
            <a:off x="467995" y="720090"/>
            <a:ext cx="669925" cy="654685"/>
          </a:xfrm>
          <a:prstGeom prst="roundRect">
            <a:avLst>
              <a:gd name="adj" fmla="val 18567"/>
            </a:avLst>
          </a:prstGeom>
          <a:solidFill>
            <a:srgbClr val="18BEB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441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41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MH_SubTitle_2"/>
          <p:cNvSpPr txBox="1"/>
          <p:nvPr>
            <p:custDataLst>
              <p:tags r:id="rId4"/>
            </p:custDataLst>
          </p:nvPr>
        </p:nvSpPr>
        <p:spPr>
          <a:xfrm>
            <a:off x="180082" y="215900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研究成果与应用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1447165"/>
            <a:ext cx="1459865" cy="324993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20" y="1447165"/>
            <a:ext cx="1443355" cy="3212465"/>
          </a:xfrm>
          <a:prstGeom prst="rect">
            <a:avLst/>
          </a:prstGeom>
        </p:spPr>
      </p:pic>
      <p:pic>
        <p:nvPicPr>
          <p:cNvPr id="2" name="WeChat_20241029081052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41060" y="502920"/>
            <a:ext cx="2464435" cy="436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目录</a:t>
            </a:r>
            <a:endParaRPr lang="zh-CN" altLang="en-US" sz="4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2916386" y="100798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000" kern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   </a:t>
            </a:r>
            <a:r>
              <a:rPr lang="zh-CN" altLang="en-US" sz="2000" kern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绪论</a:t>
            </a:r>
            <a:endParaRPr lang="da-DK" altLang="zh-CN" sz="2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MH_SubTitle_2"/>
          <p:cNvSpPr txBox="1"/>
          <p:nvPr>
            <p:custDataLst>
              <p:tags r:id="rId2"/>
            </p:custDataLst>
          </p:nvPr>
        </p:nvSpPr>
        <p:spPr>
          <a:xfrm>
            <a:off x="3564458" y="1800076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/>
            <a:r>
              <a:rPr lang="en-US" altLang="zh-CN" sz="2000" kern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   </a:t>
            </a:r>
            <a:r>
              <a:rPr lang="zh-CN" altLang="en-US" sz="2000" kern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开发方法与思路</a:t>
            </a:r>
            <a:endParaRPr lang="zh-CN" altLang="en-US" sz="2000" kern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  <a:defRPr/>
            </a:pPr>
            <a:endParaRPr lang="da-DK" altLang="zh-CN" sz="2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MH_SubTitle_2"/>
          <p:cNvSpPr txBox="1"/>
          <p:nvPr>
            <p:custDataLst>
              <p:tags r:id="rId3"/>
            </p:custDataLst>
          </p:nvPr>
        </p:nvSpPr>
        <p:spPr>
          <a:xfrm>
            <a:off x="3852490" y="2592164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/>
            <a:r>
              <a:rPr lang="en-US" altLang="zh-CN" sz="200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  </a:t>
            </a:r>
            <a:r>
              <a:rPr lang="zh-CN" altLang="en-US" sz="200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关键技术与实践难点</a:t>
            </a:r>
            <a:endParaRPr lang="zh-CN" altLang="en-US" sz="200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endParaRPr lang="da-DK" altLang="zh-CN" sz="2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MH_SubTitle_2"/>
          <p:cNvSpPr txBox="1"/>
          <p:nvPr>
            <p:custDataLst>
              <p:tags r:id="rId4"/>
            </p:custDataLst>
          </p:nvPr>
        </p:nvSpPr>
        <p:spPr>
          <a:xfrm>
            <a:off x="3349193" y="3312244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/>
            <a:r>
              <a:rPr lang="en-US" altLang="zh-CN" sz="200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  </a:t>
            </a:r>
            <a:r>
              <a:rPr lang="zh-CN" altLang="en-US" sz="200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成果与应用</a:t>
            </a:r>
            <a:endParaRPr lang="zh-CN" altLang="en-US" sz="200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endParaRPr lang="da-DK" altLang="zh-CN" sz="2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MH_SubTitle_2"/>
          <p:cNvSpPr txBox="1"/>
          <p:nvPr>
            <p:custDataLst>
              <p:tags r:id="rId5"/>
            </p:custDataLst>
          </p:nvPr>
        </p:nvSpPr>
        <p:spPr>
          <a:xfrm>
            <a:off x="2989153" y="3960316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/>
            <a:r>
              <a:rPr lang="en-US" altLang="zh-CN" sz="200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  </a:t>
            </a:r>
            <a:r>
              <a:rPr lang="zh-CN" altLang="en-US" sz="200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00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endParaRPr lang="da-DK" altLang="zh-CN" sz="2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" grpId="0" animBg="1"/>
      <p:bldP spid="3" grpId="0" animBg="1"/>
      <p:bldP spid="5" grpId="0" animBg="1"/>
      <p:bldP spid="6" grpId="0"/>
      <p:bldP spid="7" grpId="0"/>
      <p:bldP spid="8" grpId="0"/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5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2988394" y="208810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da-DK" altLang="zh-CN" sz="4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" grpId="0" animBg="1"/>
      <p:bldP spid="3" grpId="0" animBg="1"/>
      <p:bldP spid="5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>
            <p:custDataLst>
              <p:tags r:id="rId1"/>
            </p:custDataLst>
          </p:nvPr>
        </p:nvGrpSpPr>
        <p:grpSpPr>
          <a:xfrm>
            <a:off x="396148" y="143677"/>
            <a:ext cx="3882223" cy="1819298"/>
            <a:chOff x="-373000" y="2043505"/>
            <a:chExt cx="3944873" cy="1857025"/>
          </a:xfrm>
        </p:grpSpPr>
        <p:sp>
          <p:nvSpPr>
            <p:cNvPr id="4" name="椭圆 10"/>
            <p:cNvSpPr/>
            <p:nvPr>
              <p:custDataLst>
                <p:tags r:id="rId2"/>
              </p:custDataLst>
            </p:nvPr>
          </p:nvSpPr>
          <p:spPr>
            <a:xfrm>
              <a:off x="138498" y="3248582"/>
              <a:ext cx="349697" cy="349697"/>
            </a:xfrm>
            <a:prstGeom prst="ellipse">
              <a:avLst/>
            </a:prstGeom>
            <a:solidFill>
              <a:srgbClr val="18B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11"/>
            <p:cNvSpPr txBox="1"/>
            <p:nvPr>
              <p:custDataLst>
                <p:tags r:id="rId3"/>
              </p:custDataLst>
            </p:nvPr>
          </p:nvSpPr>
          <p:spPr>
            <a:xfrm>
              <a:off x="477437" y="3002145"/>
              <a:ext cx="908508" cy="313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技术价值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9"/>
            <p:cNvSpPr/>
            <p:nvPr>
              <p:custDataLst>
                <p:tags r:id="rId4"/>
              </p:custDataLst>
            </p:nvPr>
          </p:nvSpPr>
          <p:spPr>
            <a:xfrm>
              <a:off x="484796" y="3271159"/>
              <a:ext cx="3087077" cy="629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·  实践最新技术</a:t>
              </a:r>
              <a:endParaRPr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14000"/>
                </a:lnSpc>
              </a:pPr>
              <a:r>
                <a:rPr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·  积累开发经验</a:t>
              </a:r>
              <a:endParaRPr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14000"/>
                </a:lnSpc>
              </a:pPr>
              <a:r>
                <a:rPr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·  探索创新解决方案</a:t>
              </a:r>
              <a:endParaRPr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11"/>
            <p:cNvSpPr txBox="1"/>
            <p:nvPr>
              <p:custDataLst>
                <p:tags r:id="rId5"/>
              </p:custDataLst>
            </p:nvPr>
          </p:nvSpPr>
          <p:spPr>
            <a:xfrm>
              <a:off x="-373000" y="2043505"/>
              <a:ext cx="1424706" cy="469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400">
                  <a:ln w="15875"/>
                  <a:gradFill>
                    <a:gsLst>
                      <a:gs pos="0">
                        <a:schemeClr val="accent1"/>
                      </a:gs>
                      <a:gs pos="100000">
                        <a:schemeClr val="accent6"/>
                      </a:gs>
                    </a:gsLst>
                    <a:lin ang="2700000" scaled="0"/>
                  </a:gra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开发意义</a:t>
              </a:r>
              <a:endParaRPr lang="zh-CN" altLang="en-US" sz="240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Group 17"/>
          <p:cNvGrpSpPr/>
          <p:nvPr>
            <p:custDataLst>
              <p:tags r:id="rId6"/>
            </p:custDataLst>
          </p:nvPr>
        </p:nvGrpSpPr>
        <p:grpSpPr>
          <a:xfrm>
            <a:off x="908896" y="1949480"/>
            <a:ext cx="3481960" cy="880133"/>
            <a:chOff x="138498" y="3002145"/>
            <a:chExt cx="3538151" cy="898385"/>
          </a:xfrm>
        </p:grpSpPr>
        <p:sp>
          <p:nvSpPr>
            <p:cNvPr id="8" name="椭圆 10"/>
            <p:cNvSpPr/>
            <p:nvPr>
              <p:custDataLst>
                <p:tags r:id="rId7"/>
              </p:custDataLst>
            </p:nvPr>
          </p:nvSpPr>
          <p:spPr>
            <a:xfrm>
              <a:off x="138498" y="3267632"/>
              <a:ext cx="349697" cy="349697"/>
            </a:xfrm>
            <a:prstGeom prst="ellipse">
              <a:avLst/>
            </a:prstGeom>
            <a:solidFill>
              <a:srgbClr val="18B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11"/>
            <p:cNvSpPr txBox="1"/>
            <p:nvPr>
              <p:custDataLst>
                <p:tags r:id="rId8"/>
              </p:custDataLst>
            </p:nvPr>
          </p:nvSpPr>
          <p:spPr>
            <a:xfrm>
              <a:off x="477437" y="3002145"/>
              <a:ext cx="908508" cy="313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商业价值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9"/>
              </p:custDataLst>
            </p:nvPr>
          </p:nvSpPr>
          <p:spPr>
            <a:xfrm>
              <a:off x="484796" y="3271159"/>
              <a:ext cx="3191853" cy="629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·  满足市场需求</a:t>
              </a:r>
              <a:endParaRPr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14000"/>
                </a:lnSpc>
              </a:pPr>
              <a:r>
                <a:rPr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·  创造商业机会</a:t>
              </a:r>
              <a:endParaRPr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14000"/>
                </a:lnSpc>
              </a:pPr>
              <a:r>
                <a:rPr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·  推动行业发展</a:t>
              </a:r>
              <a:endParaRPr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Group 21"/>
          <p:cNvGrpSpPr/>
          <p:nvPr>
            <p:custDataLst>
              <p:tags r:id="rId10"/>
            </p:custDataLst>
          </p:nvPr>
        </p:nvGrpSpPr>
        <p:grpSpPr>
          <a:xfrm>
            <a:off x="918269" y="2815526"/>
            <a:ext cx="3360101" cy="880133"/>
            <a:chOff x="138498" y="3002145"/>
            <a:chExt cx="3414325" cy="898385"/>
          </a:xfrm>
        </p:grpSpPr>
        <p:sp>
          <p:nvSpPr>
            <p:cNvPr id="12" name="椭圆 10"/>
            <p:cNvSpPr/>
            <p:nvPr>
              <p:custDataLst>
                <p:tags r:id="rId11"/>
              </p:custDataLst>
            </p:nvPr>
          </p:nvSpPr>
          <p:spPr>
            <a:xfrm>
              <a:off x="138498" y="3267632"/>
              <a:ext cx="349697" cy="349697"/>
            </a:xfrm>
            <a:prstGeom prst="ellipse">
              <a:avLst/>
            </a:prstGeom>
            <a:solidFill>
              <a:srgbClr val="18B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477437" y="3002145"/>
              <a:ext cx="908508" cy="313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社会价值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9"/>
            <p:cNvSpPr/>
            <p:nvPr>
              <p:custDataLst>
                <p:tags r:id="rId13"/>
              </p:custDataLst>
            </p:nvPr>
          </p:nvSpPr>
          <p:spPr>
            <a:xfrm>
              <a:off x="484797" y="3271159"/>
              <a:ext cx="3068026" cy="629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·  促进健康生活</a:t>
              </a:r>
              <a:endParaRPr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14000"/>
                </a:lnSpc>
              </a:pPr>
              <a:r>
                <a:rPr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·  支持绿色出行</a:t>
              </a:r>
              <a:endParaRPr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14000"/>
                </a:lnSpc>
              </a:pPr>
              <a:r>
                <a:rPr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·  建设运动社区</a:t>
              </a:r>
              <a:endParaRPr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Group 25"/>
          <p:cNvGrpSpPr/>
          <p:nvPr>
            <p:custDataLst>
              <p:tags r:id="rId14"/>
            </p:custDataLst>
          </p:nvPr>
        </p:nvGrpSpPr>
        <p:grpSpPr>
          <a:xfrm>
            <a:off x="918269" y="3685137"/>
            <a:ext cx="3360101" cy="880133"/>
            <a:chOff x="138498" y="3002145"/>
            <a:chExt cx="3414325" cy="898385"/>
          </a:xfrm>
        </p:grpSpPr>
        <p:sp>
          <p:nvSpPr>
            <p:cNvPr id="16" name="椭圆 10"/>
            <p:cNvSpPr/>
            <p:nvPr>
              <p:custDataLst>
                <p:tags r:id="rId15"/>
              </p:custDataLst>
            </p:nvPr>
          </p:nvSpPr>
          <p:spPr>
            <a:xfrm>
              <a:off x="138498" y="3267632"/>
              <a:ext cx="349697" cy="349697"/>
            </a:xfrm>
            <a:prstGeom prst="ellipse">
              <a:avLst/>
            </a:prstGeom>
            <a:solidFill>
              <a:srgbClr val="18B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1"/>
            <p:cNvSpPr txBox="1"/>
            <p:nvPr>
              <p:custDataLst>
                <p:tags r:id="rId16"/>
              </p:custDataLst>
            </p:nvPr>
          </p:nvSpPr>
          <p:spPr>
            <a:xfrm>
              <a:off x="477437" y="3002145"/>
              <a:ext cx="908508" cy="313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环保贡献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9"/>
            <p:cNvSpPr/>
            <p:nvPr>
              <p:custDataLst>
                <p:tags r:id="rId17"/>
              </p:custDataLst>
            </p:nvPr>
          </p:nvSpPr>
          <p:spPr>
            <a:xfrm>
              <a:off x="484797" y="3271159"/>
              <a:ext cx="3068026" cy="629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减少碳排放</a:t>
              </a:r>
              <a:endParaRPr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14000"/>
                </a:lnSpc>
              </a:pPr>
              <a:r>
                <a:rPr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推广绿色出行</a:t>
              </a:r>
              <a:endParaRPr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14000"/>
                </a:lnSpc>
              </a:pPr>
              <a:r>
                <a:rPr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支持可持续发展</a:t>
              </a:r>
              <a:endParaRPr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8"/>
          <a:srcRect l="6267" t="8322" r="5991" b="8454"/>
          <a:stretch>
            <a:fillRect/>
          </a:stretch>
        </p:blipFill>
        <p:spPr>
          <a:xfrm>
            <a:off x="2628265" y="1079500"/>
            <a:ext cx="5040630" cy="36004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新建文件夹 (2)\5.15封面参考\复件 (31) 复件 4\1f921b9d265f6020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844"/>
            <a:ext cx="9001125" cy="50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H_SubTitle_2"/>
          <p:cNvSpPr txBox="1"/>
          <p:nvPr>
            <p:custDataLst>
              <p:tags r:id="rId2"/>
            </p:custDataLst>
          </p:nvPr>
        </p:nvSpPr>
        <p:spPr>
          <a:xfrm>
            <a:off x="2340322" y="2160116"/>
            <a:ext cx="597666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lnSpc>
                <a:spcPct val="120000"/>
              </a:lnSpc>
              <a:defRPr/>
            </a:pPr>
            <a:r>
              <a:rPr lang="zh-CN" altLang="en-US" sz="4400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演示完毕  感谢您的聆听</a:t>
            </a:r>
            <a:endParaRPr lang="da-DK" altLang="zh-CN" sz="4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1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2772370" y="208810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  <a:endParaRPr lang="da-DK" altLang="zh-CN" sz="4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" grpId="0" animBg="1"/>
      <p:bldP spid="3" grpId="0" animBg="1"/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0"/>
          <p:cNvSpPr txBox="1"/>
          <p:nvPr>
            <p:custDataLst>
              <p:tags r:id="rId1"/>
            </p:custDataLst>
          </p:nvPr>
        </p:nvSpPr>
        <p:spPr>
          <a:xfrm>
            <a:off x="1295114" y="2783990"/>
            <a:ext cx="1193090" cy="291465"/>
          </a:xfrm>
          <a:prstGeom prst="rect">
            <a:avLst/>
          </a:prstGeom>
          <a:solidFill>
            <a:srgbClr val="18BEBA"/>
          </a:solidFill>
        </p:spPr>
        <p:txBody>
          <a:bodyPr wrap="square" lIns="67198" tIns="33598" rIns="67198" bIns="33598" rtlCol="0">
            <a:spAutoFit/>
          </a:bodyPr>
          <a:lstStyle/>
          <a:p>
            <a:pPr algn="ctr"/>
            <a:endParaRPr lang="zh-CN" altLang="en-US" sz="147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1"/>
          <p:cNvSpPr txBox="1"/>
          <p:nvPr>
            <p:custDataLst>
              <p:tags r:id="rId2"/>
            </p:custDataLst>
          </p:nvPr>
        </p:nvSpPr>
        <p:spPr>
          <a:xfrm>
            <a:off x="1137285" y="3142615"/>
            <a:ext cx="1443355" cy="1489075"/>
          </a:xfrm>
          <a:prstGeom prst="rect">
            <a:avLst/>
          </a:prstGeom>
          <a:noFill/>
        </p:spPr>
        <p:txBody>
          <a:bodyPr wrap="square" lIns="67198" tIns="33598" rIns="67198" bIns="33598" rtlCol="0">
            <a:noAutofit/>
          </a:bodyPr>
          <a:lstStyle/>
          <a:p>
            <a:r>
              <a:rPr lang="zh-CN" altLang="en-US" sz="1030">
                <a:latin typeface="微软雅黑" panose="020B0503020204020204" pitchFamily="34" charset="-122"/>
                <a:ea typeface="微软雅黑" panose="020B0503020204020204" pitchFamily="34" charset="-122"/>
              </a:rPr>
              <a:t>近年来，人们对健康生活方式的追求日益增长</a:t>
            </a:r>
            <a:endParaRPr lang="zh-CN" altLang="en-US" sz="103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30">
                <a:latin typeface="微软雅黑" panose="020B0503020204020204" pitchFamily="34" charset="-122"/>
                <a:ea typeface="微软雅黑" panose="020B0503020204020204" pitchFamily="34" charset="-122"/>
              </a:rPr>
              <a:t>疫情后，户外运动成为更受欢迎的健康选择</a:t>
            </a:r>
            <a:endParaRPr lang="zh-CN" altLang="en-US" sz="103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30">
                <a:latin typeface="微软雅黑" panose="020B0503020204020204" pitchFamily="34" charset="-122"/>
                <a:ea typeface="微软雅黑" panose="020B0503020204020204" pitchFamily="34" charset="-122"/>
              </a:rPr>
              <a:t>骑行运动因其低碳环保特性获得更多关注</a:t>
            </a:r>
            <a:endParaRPr lang="zh-CN" altLang="en-US" sz="103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22"/>
          <p:cNvSpPr txBox="1"/>
          <p:nvPr>
            <p:custDataLst>
              <p:tags r:id="rId3"/>
            </p:custDataLst>
          </p:nvPr>
        </p:nvSpPr>
        <p:spPr>
          <a:xfrm>
            <a:off x="2921763" y="2766288"/>
            <a:ext cx="1193090" cy="291465"/>
          </a:xfrm>
          <a:prstGeom prst="rect">
            <a:avLst/>
          </a:prstGeom>
          <a:solidFill>
            <a:srgbClr val="18BEBA"/>
          </a:solidFill>
        </p:spPr>
        <p:txBody>
          <a:bodyPr wrap="square" lIns="67198" tIns="33598" rIns="67198" bIns="33598" rtlCol="0">
            <a:spAutoFit/>
          </a:bodyPr>
          <a:lstStyle/>
          <a:p>
            <a:pPr algn="ctr"/>
            <a:endParaRPr lang="zh-CN" altLang="en-US" sz="147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24"/>
          <p:cNvSpPr txBox="1"/>
          <p:nvPr>
            <p:custDataLst>
              <p:tags r:id="rId4"/>
            </p:custDataLst>
          </p:nvPr>
        </p:nvSpPr>
        <p:spPr>
          <a:xfrm>
            <a:off x="4550018" y="2796380"/>
            <a:ext cx="1193090" cy="291465"/>
          </a:xfrm>
          <a:prstGeom prst="rect">
            <a:avLst/>
          </a:prstGeom>
          <a:solidFill>
            <a:srgbClr val="18BEBA"/>
          </a:solidFill>
        </p:spPr>
        <p:txBody>
          <a:bodyPr wrap="square" lIns="67198" tIns="33598" rIns="67198" bIns="33598" rtlCol="0">
            <a:spAutoFit/>
          </a:bodyPr>
          <a:lstStyle/>
          <a:p>
            <a:pPr algn="ctr"/>
            <a:endParaRPr lang="zh-CN" altLang="en-US" sz="147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26"/>
          <p:cNvSpPr txBox="1"/>
          <p:nvPr>
            <p:custDataLst>
              <p:tags r:id="rId5"/>
            </p:custDataLst>
          </p:nvPr>
        </p:nvSpPr>
        <p:spPr>
          <a:xfrm>
            <a:off x="6228782" y="2793670"/>
            <a:ext cx="1193090" cy="291465"/>
          </a:xfrm>
          <a:prstGeom prst="rect">
            <a:avLst/>
          </a:prstGeom>
          <a:solidFill>
            <a:srgbClr val="18BEBA"/>
          </a:solidFill>
        </p:spPr>
        <p:txBody>
          <a:bodyPr wrap="square" lIns="67198" tIns="33598" rIns="67198" bIns="33598" rtlCol="0">
            <a:spAutoFit/>
          </a:bodyPr>
          <a:lstStyle/>
          <a:p>
            <a:pPr algn="ctr"/>
            <a:endParaRPr lang="zh-CN" altLang="en-US" sz="147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>
            <p:custDataLst>
              <p:tags r:id="rId6"/>
            </p:custDataLst>
          </p:nvPr>
        </p:nvGrpSpPr>
        <p:grpSpPr>
          <a:xfrm>
            <a:off x="1281250" y="948462"/>
            <a:ext cx="1155494" cy="1740417"/>
            <a:chOff x="1537048" y="1217198"/>
            <a:chExt cx="1179095" cy="1776048"/>
          </a:xfrm>
          <a:solidFill>
            <a:srgbClr val="489FB9"/>
          </a:solidFill>
        </p:grpSpPr>
        <p:grpSp>
          <p:nvGrpSpPr>
            <p:cNvPr id="8" name="组合 7"/>
            <p:cNvGrpSpPr/>
            <p:nvPr/>
          </p:nvGrpSpPr>
          <p:grpSpPr>
            <a:xfrm>
              <a:off x="1537048" y="1217198"/>
              <a:ext cx="1179095" cy="1776048"/>
              <a:chOff x="1992063" y="2258145"/>
              <a:chExt cx="1572127" cy="2368064"/>
            </a:xfrm>
            <a:grpFill/>
          </p:grpSpPr>
          <p:sp>
            <p:nvSpPr>
              <p:cNvPr id="10" name="矩形 9"/>
              <p:cNvSpPr/>
              <p:nvPr>
                <p:custDataLst>
                  <p:tags r:id="rId7"/>
                </p:custDataLst>
              </p:nvPr>
            </p:nvSpPr>
            <p:spPr>
              <a:xfrm>
                <a:off x="1992063" y="2733241"/>
                <a:ext cx="1572127" cy="1892968"/>
              </a:xfrm>
              <a:prstGeom prst="rect">
                <a:avLst/>
              </a:prstGeom>
              <a:solidFill>
                <a:srgbClr val="18BE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75"/>
              </a:p>
            </p:txBody>
          </p:sp>
          <p:sp>
            <p:nvSpPr>
              <p:cNvPr id="11" name="椭圆 10"/>
              <p:cNvSpPr/>
              <p:nvPr>
                <p:custDataLst>
                  <p:tags r:id="rId8"/>
                </p:custDataLst>
              </p:nvPr>
            </p:nvSpPr>
            <p:spPr>
              <a:xfrm>
                <a:off x="2314326" y="2258145"/>
                <a:ext cx="927600" cy="914360"/>
              </a:xfrm>
              <a:prstGeom prst="ellipse">
                <a:avLst/>
              </a:prstGeom>
              <a:solidFill>
                <a:srgbClr val="18BEBA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75" dirty="0"/>
              </a:p>
            </p:txBody>
          </p:sp>
          <p:sp>
            <p:nvSpPr>
              <p:cNvPr id="12" name="文本框 16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2419516" y="2533494"/>
                <a:ext cx="856499" cy="431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4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文本框 51"/>
            <p:cNvSpPr txBox="1"/>
            <p:nvPr>
              <p:custDataLst>
                <p:tags r:id="rId10"/>
              </p:custDataLst>
            </p:nvPr>
          </p:nvSpPr>
          <p:spPr>
            <a:xfrm>
              <a:off x="1662340" y="1946955"/>
              <a:ext cx="1028460" cy="211896"/>
            </a:xfrm>
            <a:prstGeom prst="rect">
              <a:avLst/>
            </a:prstGeom>
            <a:noFill/>
          </p:spPr>
          <p:txBody>
            <a:bodyPr wrap="square" lIns="50403" tIns="25202" rIns="50403" bIns="25202" rtlCol="0">
              <a:spAutoFit/>
            </a:bodyPr>
            <a:lstStyle/>
            <a:p>
              <a:endParaRPr lang="zh-CN" altLang="en-US" sz="10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>
            <p:custDataLst>
              <p:tags r:id="rId11"/>
            </p:custDataLst>
          </p:nvPr>
        </p:nvGrpSpPr>
        <p:grpSpPr>
          <a:xfrm>
            <a:off x="1404183" y="935135"/>
            <a:ext cx="2673074" cy="1753744"/>
            <a:chOff x="1662490" y="1203598"/>
            <a:chExt cx="2727672" cy="1789648"/>
          </a:xfrm>
          <a:solidFill>
            <a:srgbClr val="489FB9"/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3211067" y="1203598"/>
              <a:ext cx="1179095" cy="1789648"/>
              <a:chOff x="4225288" y="2240012"/>
              <a:chExt cx="1572127" cy="2386197"/>
            </a:xfrm>
            <a:grpFill/>
          </p:grpSpPr>
          <p:sp>
            <p:nvSpPr>
              <p:cNvPr id="16" name="矩形 15"/>
              <p:cNvSpPr/>
              <p:nvPr>
                <p:custDataLst>
                  <p:tags r:id="rId12"/>
                </p:custDataLst>
              </p:nvPr>
            </p:nvSpPr>
            <p:spPr>
              <a:xfrm>
                <a:off x="4225288" y="2733241"/>
                <a:ext cx="1572127" cy="1892968"/>
              </a:xfrm>
              <a:prstGeom prst="rect">
                <a:avLst/>
              </a:prstGeom>
              <a:solidFill>
                <a:srgbClr val="18BE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75"/>
              </a:p>
            </p:txBody>
          </p:sp>
          <p:sp>
            <p:nvSpPr>
              <p:cNvPr id="17" name="椭圆 16"/>
              <p:cNvSpPr/>
              <p:nvPr>
                <p:custDataLst>
                  <p:tags r:id="rId13"/>
                </p:custDataLst>
              </p:nvPr>
            </p:nvSpPr>
            <p:spPr>
              <a:xfrm>
                <a:off x="4520214" y="2240012"/>
                <a:ext cx="927600" cy="914360"/>
              </a:xfrm>
              <a:prstGeom prst="ellipse">
                <a:avLst/>
              </a:prstGeom>
              <a:solidFill>
                <a:srgbClr val="18BEBA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75" dirty="0"/>
              </a:p>
            </p:txBody>
          </p:sp>
        </p:grpSp>
        <p:sp>
          <p:nvSpPr>
            <p:cNvPr id="15" name="文本框 52"/>
            <p:cNvSpPr txBox="1"/>
            <p:nvPr>
              <p:custDataLst>
                <p:tags r:id="rId14"/>
              </p:custDataLst>
            </p:nvPr>
          </p:nvSpPr>
          <p:spPr>
            <a:xfrm>
              <a:off x="3384794" y="1942666"/>
              <a:ext cx="994225" cy="552744"/>
            </a:xfrm>
            <a:prstGeom prst="rect">
              <a:avLst/>
            </a:prstGeom>
            <a:noFill/>
          </p:spPr>
          <p:txBody>
            <a:bodyPr wrap="square" lIns="50403" tIns="25202" rIns="50403" bIns="25202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自行车市场发展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1662490" y="1988674"/>
              <a:ext cx="994225" cy="552744"/>
            </a:xfrm>
            <a:prstGeom prst="rect">
              <a:avLst/>
            </a:prstGeom>
            <a:noFill/>
          </p:spPr>
          <p:txBody>
            <a:bodyPr wrap="square" lIns="50403" tIns="25202" rIns="50403" bIns="25202" rtlCol="0">
              <a:spAutoFit/>
            </a:bodyPr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健康意识提升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>
            <p:custDataLst>
              <p:tags r:id="rId16"/>
            </p:custDataLst>
          </p:nvPr>
        </p:nvGrpSpPr>
        <p:grpSpPr>
          <a:xfrm>
            <a:off x="4568817" y="957961"/>
            <a:ext cx="1155494" cy="1747557"/>
            <a:chOff x="4891763" y="1226890"/>
            <a:chExt cx="1179095" cy="1783334"/>
          </a:xfrm>
          <a:solidFill>
            <a:srgbClr val="489FB9"/>
          </a:solidFill>
        </p:grpSpPr>
        <p:grpSp>
          <p:nvGrpSpPr>
            <p:cNvPr id="20" name="组合 19"/>
            <p:cNvGrpSpPr/>
            <p:nvPr/>
          </p:nvGrpSpPr>
          <p:grpSpPr>
            <a:xfrm>
              <a:off x="4891763" y="1226890"/>
              <a:ext cx="1179095" cy="1783334"/>
              <a:chOff x="6458513" y="2248431"/>
              <a:chExt cx="1572127" cy="2377778"/>
            </a:xfrm>
            <a:grpFill/>
          </p:grpSpPr>
          <p:sp>
            <p:nvSpPr>
              <p:cNvPr id="22" name="矩形 21"/>
              <p:cNvSpPr/>
              <p:nvPr>
                <p:custDataLst>
                  <p:tags r:id="rId17"/>
                </p:custDataLst>
              </p:nvPr>
            </p:nvSpPr>
            <p:spPr>
              <a:xfrm>
                <a:off x="6458513" y="2733241"/>
                <a:ext cx="1572127" cy="1892968"/>
              </a:xfrm>
              <a:prstGeom prst="rect">
                <a:avLst/>
              </a:prstGeom>
              <a:solidFill>
                <a:srgbClr val="18BE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75"/>
              </a:p>
            </p:txBody>
          </p:sp>
          <p:sp>
            <p:nvSpPr>
              <p:cNvPr id="23" name="椭圆 22"/>
              <p:cNvSpPr/>
              <p:nvPr>
                <p:custDataLst>
                  <p:tags r:id="rId18"/>
                </p:custDataLst>
              </p:nvPr>
            </p:nvSpPr>
            <p:spPr>
              <a:xfrm>
                <a:off x="6780776" y="2248431"/>
                <a:ext cx="927600" cy="914360"/>
              </a:xfrm>
              <a:prstGeom prst="ellipse">
                <a:avLst/>
              </a:prstGeom>
              <a:solidFill>
                <a:srgbClr val="18BEBA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75" dirty="0"/>
              </a:p>
            </p:txBody>
          </p:sp>
        </p:grpSp>
        <p:sp>
          <p:nvSpPr>
            <p:cNvPr id="21" name="文本框 53"/>
            <p:cNvSpPr txBox="1"/>
            <p:nvPr>
              <p:custDataLst>
                <p:tags r:id="rId19"/>
              </p:custDataLst>
            </p:nvPr>
          </p:nvSpPr>
          <p:spPr>
            <a:xfrm>
              <a:off x="5060654" y="1971813"/>
              <a:ext cx="956002" cy="552744"/>
            </a:xfrm>
            <a:prstGeom prst="rect">
              <a:avLst/>
            </a:prstGeom>
            <a:noFill/>
          </p:spPr>
          <p:txBody>
            <a:bodyPr wrap="square" lIns="50403" tIns="25202" rIns="50403" bIns="25202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数字化趋势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20"/>
            </p:custDataLst>
          </p:nvPr>
        </p:nvGrpSpPr>
        <p:grpSpPr>
          <a:xfrm>
            <a:off x="6219301" y="974596"/>
            <a:ext cx="1155494" cy="1730920"/>
            <a:chOff x="6575962" y="1243868"/>
            <a:chExt cx="1179095" cy="1766356"/>
          </a:xfrm>
          <a:solidFill>
            <a:srgbClr val="489FB9"/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6575962" y="1243868"/>
              <a:ext cx="1179095" cy="1766356"/>
              <a:chOff x="8690603" y="2271068"/>
              <a:chExt cx="1572127" cy="2355141"/>
            </a:xfrm>
            <a:grpFill/>
          </p:grpSpPr>
          <p:sp>
            <p:nvSpPr>
              <p:cNvPr id="28" name="矩形 27"/>
              <p:cNvSpPr/>
              <p:nvPr>
                <p:custDataLst>
                  <p:tags r:id="rId21"/>
                </p:custDataLst>
              </p:nvPr>
            </p:nvSpPr>
            <p:spPr>
              <a:xfrm>
                <a:off x="8690603" y="2733241"/>
                <a:ext cx="1572127" cy="1892968"/>
              </a:xfrm>
              <a:prstGeom prst="rect">
                <a:avLst/>
              </a:prstGeom>
              <a:solidFill>
                <a:srgbClr val="18BE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75"/>
              </a:p>
            </p:txBody>
          </p:sp>
          <p:sp>
            <p:nvSpPr>
              <p:cNvPr id="29" name="椭圆 28"/>
              <p:cNvSpPr/>
              <p:nvPr>
                <p:custDataLst>
                  <p:tags r:id="rId22"/>
                </p:custDataLst>
              </p:nvPr>
            </p:nvSpPr>
            <p:spPr>
              <a:xfrm>
                <a:off x="9041338" y="2271068"/>
                <a:ext cx="927600" cy="914360"/>
              </a:xfrm>
              <a:prstGeom prst="ellipse">
                <a:avLst/>
              </a:prstGeom>
              <a:solidFill>
                <a:srgbClr val="18BEBA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75" dirty="0"/>
              </a:p>
            </p:txBody>
          </p:sp>
        </p:grpSp>
        <p:sp>
          <p:nvSpPr>
            <p:cNvPr id="27" name="文本框 54"/>
            <p:cNvSpPr txBox="1"/>
            <p:nvPr>
              <p:custDataLst>
                <p:tags r:id="rId23"/>
              </p:custDataLst>
            </p:nvPr>
          </p:nvSpPr>
          <p:spPr>
            <a:xfrm>
              <a:off x="6734993" y="1988791"/>
              <a:ext cx="1020064" cy="552744"/>
            </a:xfrm>
            <a:prstGeom prst="rect">
              <a:avLst/>
            </a:prstGeom>
            <a:noFill/>
          </p:spPr>
          <p:txBody>
            <a:bodyPr wrap="square" lIns="50403" tIns="25202" rIns="50403" bIns="25202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高商业价值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文本框 21"/>
          <p:cNvSpPr txBox="1"/>
          <p:nvPr>
            <p:custDataLst>
              <p:tags r:id="rId24"/>
            </p:custDataLst>
          </p:nvPr>
        </p:nvSpPr>
        <p:spPr>
          <a:xfrm>
            <a:off x="2874645" y="3157855"/>
            <a:ext cx="1287145" cy="1016000"/>
          </a:xfrm>
          <a:prstGeom prst="rect">
            <a:avLst/>
          </a:prstGeom>
          <a:noFill/>
        </p:spPr>
        <p:txBody>
          <a:bodyPr wrap="square" lIns="67198" tIns="33598" rIns="67198" bIns="33598" rtlCol="0">
            <a:spAutoFit/>
          </a:bodyPr>
          <a:lstStyle/>
          <a:p>
            <a:r>
              <a:rPr lang="zh-CN" altLang="en-US" sz="1030">
                <a:latin typeface="微软雅黑" panose="020B0503020204020204" pitchFamily="34" charset="-122"/>
                <a:ea typeface="微软雅黑" panose="020B0503020204020204" pitchFamily="34" charset="-122"/>
              </a:rPr>
              <a:t>共享单车的普及提高了骑行可及性</a:t>
            </a:r>
            <a:endParaRPr lang="zh-CN" altLang="en-US" sz="103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30">
                <a:latin typeface="微软雅黑" panose="020B0503020204020204" pitchFamily="34" charset="-122"/>
                <a:ea typeface="微软雅黑" panose="020B0503020204020204" pitchFamily="34" charset="-122"/>
              </a:rPr>
              <a:t>电动自行车市场快速增长</a:t>
            </a:r>
            <a:endParaRPr lang="zh-CN" altLang="en-US" sz="103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30">
                <a:latin typeface="微软雅黑" panose="020B0503020204020204" pitchFamily="34" charset="-122"/>
                <a:ea typeface="微软雅黑" panose="020B0503020204020204" pitchFamily="34" charset="-122"/>
              </a:rPr>
              <a:t>专业自行车运动人群不断扩大</a:t>
            </a:r>
            <a:endParaRPr lang="zh-CN" altLang="en-US" sz="103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21"/>
          <p:cNvSpPr txBox="1"/>
          <p:nvPr>
            <p:custDataLst>
              <p:tags r:id="rId25"/>
            </p:custDataLst>
          </p:nvPr>
        </p:nvSpPr>
        <p:spPr>
          <a:xfrm>
            <a:off x="4319846" y="3180474"/>
            <a:ext cx="1773260" cy="541020"/>
          </a:xfrm>
          <a:prstGeom prst="rect">
            <a:avLst/>
          </a:prstGeom>
          <a:noFill/>
        </p:spPr>
        <p:txBody>
          <a:bodyPr wrap="square" lIns="67198" tIns="33598" rIns="67198" bIns="33598" rtlCol="0">
            <a:spAutoFit/>
          </a:bodyPr>
          <a:lstStyle/>
          <a:p>
            <a:r>
              <a:rPr lang="zh-CN" altLang="en-US" sz="1030">
                <a:latin typeface="微软雅黑" panose="020B0503020204020204" pitchFamily="34" charset="-122"/>
                <a:ea typeface="微软雅黑" panose="020B0503020204020204" pitchFamily="34" charset="-122"/>
              </a:rPr>
              <a:t>智能手机普及率持续提高</a:t>
            </a:r>
            <a:endParaRPr lang="zh-CN" altLang="en-US" sz="103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30">
                <a:latin typeface="微软雅黑" panose="020B0503020204020204" pitchFamily="34" charset="-122"/>
                <a:ea typeface="微软雅黑" panose="020B0503020204020204" pitchFamily="34" charset="-122"/>
              </a:rPr>
              <a:t>运动数据追踪需求增加</a:t>
            </a:r>
            <a:endParaRPr lang="zh-CN" altLang="en-US" sz="103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30">
                <a:latin typeface="微软雅黑" panose="020B0503020204020204" pitchFamily="34" charset="-122"/>
                <a:ea typeface="微软雅黑" panose="020B0503020204020204" pitchFamily="34" charset="-122"/>
              </a:rPr>
              <a:t>社交分享成为新的生活方式</a:t>
            </a:r>
            <a:endParaRPr lang="zh-CN" altLang="en-US" sz="103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21"/>
          <p:cNvSpPr txBox="1"/>
          <p:nvPr>
            <p:custDataLst>
              <p:tags r:id="rId26"/>
            </p:custDataLst>
          </p:nvPr>
        </p:nvSpPr>
        <p:spPr>
          <a:xfrm>
            <a:off x="6223000" y="3188335"/>
            <a:ext cx="1773555" cy="972185"/>
          </a:xfrm>
          <a:prstGeom prst="rect">
            <a:avLst/>
          </a:prstGeom>
          <a:noFill/>
        </p:spPr>
        <p:txBody>
          <a:bodyPr wrap="square" lIns="67198" tIns="33598" rIns="67198" bIns="33598" rtlCol="0">
            <a:noAutofit/>
          </a:bodyPr>
          <a:lstStyle/>
          <a:p>
            <a:r>
              <a:rPr lang="zh-CN" altLang="en-US" sz="10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用户群体持续增长</a:t>
            </a:r>
            <a:endParaRPr lang="zh-CN" altLang="en-US" sz="10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多元化盈利模式</a:t>
            </a:r>
            <a:endParaRPr lang="zh-CN" altLang="en-US" sz="10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数据价值潜力大</a:t>
            </a:r>
            <a:endParaRPr lang="zh-CN" altLang="en-US" sz="10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MH_SubTitle_2"/>
          <p:cNvSpPr txBox="1"/>
          <p:nvPr>
            <p:custDataLst>
              <p:tags r:id="rId27"/>
            </p:custDataLst>
          </p:nvPr>
        </p:nvSpPr>
        <p:spPr>
          <a:xfrm>
            <a:off x="-295910" y="215900"/>
            <a:ext cx="1836420" cy="43180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da-DK" kern="0" dirty="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绪论</a:t>
            </a:r>
            <a:endParaRPr lang="zh-CN" altLang="da-DK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" grpId="0" bldLvl="0" animBg="1"/>
      <p:bldP spid="3" grpId="0"/>
      <p:bldP spid="4" grpId="0" bldLvl="0" animBg="1"/>
      <p:bldP spid="5" grpId="0" bldLvl="0" animBg="1"/>
      <p:bldP spid="6" grpId="0" bldLvl="0" animBg="1"/>
      <p:bldP spid="31" grpId="0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4"/>
          <p:cNvGrpSpPr/>
          <p:nvPr>
            <p:custDataLst>
              <p:tags r:id="rId1"/>
            </p:custDataLst>
          </p:nvPr>
        </p:nvGrpSpPr>
        <p:grpSpPr>
          <a:xfrm>
            <a:off x="5665135" y="477313"/>
            <a:ext cx="3195320" cy="4768065"/>
            <a:chOff x="6565784" y="1659315"/>
            <a:chExt cx="3260587" cy="4865674"/>
          </a:xfrm>
        </p:grpSpPr>
        <p:grpSp>
          <p:nvGrpSpPr>
            <p:cNvPr id="3" name="Group 49"/>
            <p:cNvGrpSpPr/>
            <p:nvPr/>
          </p:nvGrpSpPr>
          <p:grpSpPr>
            <a:xfrm>
              <a:off x="6565784" y="3357568"/>
              <a:ext cx="3260587" cy="3167421"/>
              <a:chOff x="6565784" y="3357568"/>
              <a:chExt cx="3260587" cy="3167421"/>
            </a:xfrm>
          </p:grpSpPr>
          <p:sp>
            <p:nvSpPr>
              <p:cNvPr id="9" name="Rectangle 22"/>
              <p:cNvSpPr/>
              <p:nvPr>
                <p:custDataLst>
                  <p:tags r:id="rId2"/>
                </p:custDataLst>
              </p:nvPr>
            </p:nvSpPr>
            <p:spPr>
              <a:xfrm>
                <a:off x="6565784" y="3670552"/>
                <a:ext cx="3260587" cy="28544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 命名规范：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buClrTx/>
                  <a:buSzTx/>
                  <a:buFontTx/>
                </a:pPr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  - 类名：大驼峰（RunFragment, RunRecordEntity）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buClrTx/>
                  <a:buSzTx/>
                  <a:buFontTx/>
                </a:pPr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  - 变量/方法：小驼峰（getAllRecords, runRecordDao）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buClrTx/>
                  <a:buSzTx/>
                  <a:buFontTx/>
                </a:pPr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  - 常量：全大写下划线（BASE_URL）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buClrTx/>
                  <a:buSzTx/>
                  <a:buFontTx/>
                </a:pPr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  - 布局文件：小写下划线（activity_main, fragment_run）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buClrTx/>
                  <a:buSzTx/>
                  <a:buFontTx/>
                  <a:buNone/>
                </a:pPr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2.代码审查：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algn="l">
                  <a:buClrTx/>
                  <a:buSzTx/>
                  <a:buFontTx/>
                  <a:buNone/>
                </a:pPr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利用</a:t>
                </a:r>
                <a:r>
                  <a:rPr lang="en-US" altLang="zh-CN" sz="88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git</a:t>
                </a:r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工具进行分支开发：在开始新功能或修复时，从主</a:t>
                </a:r>
                <a:r>
                  <a:rPr lang="en-US" altLang="zh-CN" sz="88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 </a:t>
                </a:r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分</a:t>
                </a:r>
                <a:r>
                  <a:rPr lang="en-US" altLang="zh-CN" sz="88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支创建一个新的分支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algn="l">
                  <a:buClrTx/>
                  <a:buSzTx/>
                  <a:buFontTx/>
                  <a:buNone/>
                </a:pPr>
                <a:r>
                  <a:rPr lang="en-US" altLang="zh-CN" sz="88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- </a:t>
                </a:r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提交更改：在新分支上进行开发，并提交更改。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buClrTx/>
                  <a:buSzTx/>
                  <a:buFontTx/>
                  <a:buNone/>
                </a:pPr>
                <a:r>
                  <a:rPr lang="en-US" altLang="zh-CN" sz="88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-</a:t>
                </a:r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推送到远程仓库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buClrTx/>
                  <a:buSzTx/>
                  <a:buFontTx/>
                  <a:buNone/>
                </a:pPr>
                <a:r>
                  <a:rPr lang="en-US" altLang="zh-CN" sz="88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-</a:t>
                </a:r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查看更改：查看代码更改，添加评论，提出建议或问题。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buClrTx/>
                  <a:buSzTx/>
                  <a:buFontTx/>
                  <a:buNone/>
                </a:pPr>
                <a:r>
                  <a:rPr lang="en-US" altLang="zh-CN" sz="88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-</a:t>
                </a:r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讨论和反馈：在评论中可以进行讨论，开发者可以根</a:t>
                </a:r>
                <a:r>
                  <a:rPr lang="en-US" altLang="zh-CN" sz="88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据反馈进行修改。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buClrTx/>
                  <a:buSzTx/>
                  <a:buFontTx/>
                  <a:buNone/>
                </a:pPr>
                <a:r>
                  <a:rPr lang="en-US" altLang="zh-CN" sz="88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- </a:t>
                </a:r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修改代码：根据审查者的反馈，开发者可以在本地修改代码，然后提交并推送到同一个分支。 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buClrTx/>
                  <a:buSzTx/>
                  <a:buFontTx/>
                  <a:buNone/>
                </a:pPr>
                <a:r>
                  <a:rPr lang="en-US" altLang="zh-CN" sz="88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- </a:t>
                </a:r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合并到主分支：将更改合并到主分支。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buClrTx/>
                  <a:buSzTx/>
                  <a:buFontTx/>
                  <a:buNone/>
                </a:pPr>
                <a:r>
                  <a:rPr lang="en-US" altLang="zh-CN" sz="88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-</a:t>
                </a:r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删除分支（可选）：合并后，可以选择删除已完成的功能分支以保持仓库整洁。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buClrTx/>
                  <a:buSzTx/>
                  <a:buFontTx/>
                </a:pP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buClrTx/>
                  <a:buSzTx/>
                  <a:buFontTx/>
                </a:pP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Rectangle 23"/>
              <p:cNvSpPr/>
              <p:nvPr>
                <p:custDataLst>
                  <p:tags r:id="rId3"/>
                </p:custDataLst>
              </p:nvPr>
            </p:nvSpPr>
            <p:spPr>
              <a:xfrm>
                <a:off x="7168592" y="3357568"/>
                <a:ext cx="1027681" cy="277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75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Open Sans" panose="020B0606030504020204" pitchFamily="34" charset="0"/>
                  </a:rPr>
                  <a:t>3. 代码规范</a:t>
                </a:r>
                <a:endParaRPr lang="zh-CN" altLang="en-US" sz="1175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4" name="Rectangle 10"/>
            <p:cNvSpPr/>
            <p:nvPr>
              <p:custDataLst>
                <p:tags r:id="rId4"/>
              </p:custDataLst>
            </p:nvPr>
          </p:nvSpPr>
          <p:spPr>
            <a:xfrm rot="2700000">
              <a:off x="7088589" y="1659315"/>
              <a:ext cx="1113306" cy="111330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5" name="Rectangle 15"/>
            <p:cNvSpPr/>
            <p:nvPr>
              <p:custDataLst>
                <p:tags r:id="rId5"/>
              </p:custDataLst>
            </p:nvPr>
          </p:nvSpPr>
          <p:spPr>
            <a:xfrm rot="13500000">
              <a:off x="8038786" y="2080739"/>
              <a:ext cx="94761" cy="1113306"/>
            </a:xfrm>
            <a:prstGeom prst="rect">
              <a:avLst/>
            </a:prstGeom>
            <a:solidFill>
              <a:srgbClr val="18BEBA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6" name="Group 39"/>
            <p:cNvGrpSpPr/>
            <p:nvPr/>
          </p:nvGrpSpPr>
          <p:grpSpPr>
            <a:xfrm>
              <a:off x="7429520" y="2000246"/>
              <a:ext cx="366050" cy="355413"/>
              <a:chOff x="6251143" y="1082816"/>
              <a:chExt cx="366050" cy="355413"/>
            </a:xfrm>
            <a:solidFill>
              <a:schemeClr val="accent6"/>
            </a:solidFill>
          </p:grpSpPr>
          <p:sp>
            <p:nvSpPr>
              <p:cNvPr id="7" name="AutoShape 16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6434481" y="1277418"/>
                <a:ext cx="45678" cy="4630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4841"/>
                      <a:pt x="0" y="10800"/>
                    </a:cubicBezTo>
                    <a:cubicBezTo>
                      <a:pt x="0" y="16758"/>
                      <a:pt x="4838" y="21599"/>
                      <a:pt x="10800" y="21599"/>
                    </a:cubicBezTo>
                    <a:cubicBezTo>
                      <a:pt x="16761" y="21599"/>
                      <a:pt x="21600" y="16758"/>
                      <a:pt x="21600" y="10800"/>
                    </a:cubicBezTo>
                    <a:cubicBezTo>
                      <a:pt x="21600" y="4841"/>
                      <a:pt x="16761" y="0"/>
                      <a:pt x="10800" y="0"/>
                    </a:cubicBezTo>
                  </a:path>
                </a:pathLst>
              </a:custGeom>
              <a:solidFill>
                <a:srgbClr val="007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75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8" name="AutoShape 17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6251143" y="1082816"/>
                <a:ext cx="366050" cy="355413"/>
              </a:xfrm>
              <a:custGeom>
                <a:avLst/>
                <a:gdLst>
                  <a:gd name="T0" fmla="*/ 10473 w 20946"/>
                  <a:gd name="T1" fmla="*/ 10800 h 21600"/>
                  <a:gd name="T2" fmla="*/ 10473 w 20946"/>
                  <a:gd name="T3" fmla="*/ 10800 h 21600"/>
                  <a:gd name="T4" fmla="*/ 10473 w 20946"/>
                  <a:gd name="T5" fmla="*/ 10800 h 21600"/>
                  <a:gd name="T6" fmla="*/ 10473 w 20946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46" h="21600">
                    <a:moveTo>
                      <a:pt x="18509" y="15329"/>
                    </a:moveTo>
                    <a:lnTo>
                      <a:pt x="11782" y="15329"/>
                    </a:lnTo>
                    <a:cubicBezTo>
                      <a:pt x="10699" y="15329"/>
                      <a:pt x="9818" y="14391"/>
                      <a:pt x="9818" y="13238"/>
                    </a:cubicBezTo>
                    <a:cubicBezTo>
                      <a:pt x="9818" y="12086"/>
                      <a:pt x="10699" y="11148"/>
                      <a:pt x="11782" y="11148"/>
                    </a:cubicBezTo>
                    <a:lnTo>
                      <a:pt x="17673" y="11148"/>
                    </a:lnTo>
                    <a:cubicBezTo>
                      <a:pt x="18077" y="11142"/>
                      <a:pt x="18477" y="10934"/>
                      <a:pt x="18721" y="10588"/>
                    </a:cubicBezTo>
                    <a:cubicBezTo>
                      <a:pt x="18789" y="10491"/>
                      <a:pt x="18842" y="10381"/>
                      <a:pt x="18885" y="10267"/>
                    </a:cubicBezTo>
                    <a:cubicBezTo>
                      <a:pt x="18890" y="10251"/>
                      <a:pt x="18901" y="10239"/>
                      <a:pt x="18906" y="10224"/>
                    </a:cubicBezTo>
                    <a:cubicBezTo>
                      <a:pt x="19377" y="10880"/>
                      <a:pt x="19636" y="11686"/>
                      <a:pt x="19636" y="12541"/>
                    </a:cubicBezTo>
                    <a:cubicBezTo>
                      <a:pt x="19636" y="13613"/>
                      <a:pt x="19230" y="14607"/>
                      <a:pt x="18509" y="15329"/>
                    </a:cubicBezTo>
                    <a:moveTo>
                      <a:pt x="17673" y="17767"/>
                    </a:moveTo>
                    <a:cubicBezTo>
                      <a:pt x="17673" y="19114"/>
                      <a:pt x="16647" y="20206"/>
                      <a:pt x="15382" y="20206"/>
                    </a:cubicBezTo>
                    <a:lnTo>
                      <a:pt x="3600" y="20206"/>
                    </a:lnTo>
                    <a:cubicBezTo>
                      <a:pt x="2334" y="20206"/>
                      <a:pt x="1309" y="19114"/>
                      <a:pt x="1309" y="17767"/>
                    </a:cubicBezTo>
                    <a:lnTo>
                      <a:pt x="1309" y="6786"/>
                    </a:lnTo>
                    <a:cubicBezTo>
                      <a:pt x="1931" y="7334"/>
                      <a:pt x="2730" y="7664"/>
                      <a:pt x="3600" y="7664"/>
                    </a:cubicBezTo>
                    <a:lnTo>
                      <a:pt x="14400" y="7664"/>
                    </a:lnTo>
                    <a:lnTo>
                      <a:pt x="17018" y="7664"/>
                    </a:lnTo>
                    <a:cubicBezTo>
                      <a:pt x="17379" y="7664"/>
                      <a:pt x="17673" y="7976"/>
                      <a:pt x="17673" y="8361"/>
                    </a:cubicBezTo>
                    <a:lnTo>
                      <a:pt x="17673" y="9754"/>
                    </a:lnTo>
                    <a:lnTo>
                      <a:pt x="11782" y="9754"/>
                    </a:lnTo>
                    <a:cubicBezTo>
                      <a:pt x="9974" y="9754"/>
                      <a:pt x="8509" y="11314"/>
                      <a:pt x="8509" y="13238"/>
                    </a:cubicBezTo>
                    <a:cubicBezTo>
                      <a:pt x="8509" y="15163"/>
                      <a:pt x="9974" y="16722"/>
                      <a:pt x="11782" y="16722"/>
                    </a:cubicBezTo>
                    <a:lnTo>
                      <a:pt x="17673" y="16722"/>
                    </a:lnTo>
                    <a:cubicBezTo>
                      <a:pt x="17673" y="16722"/>
                      <a:pt x="17673" y="17767"/>
                      <a:pt x="17673" y="17767"/>
                    </a:cubicBezTo>
                    <a:close/>
                    <a:moveTo>
                      <a:pt x="16363" y="5574"/>
                    </a:moveTo>
                    <a:lnTo>
                      <a:pt x="16363" y="6270"/>
                    </a:lnTo>
                    <a:lnTo>
                      <a:pt x="14400" y="6270"/>
                    </a:lnTo>
                    <a:lnTo>
                      <a:pt x="3600" y="6270"/>
                    </a:lnTo>
                    <a:cubicBezTo>
                      <a:pt x="3246" y="6270"/>
                      <a:pt x="2916" y="6179"/>
                      <a:pt x="2617" y="6027"/>
                    </a:cubicBezTo>
                    <a:lnTo>
                      <a:pt x="2617" y="5574"/>
                    </a:lnTo>
                    <a:cubicBezTo>
                      <a:pt x="2617" y="5574"/>
                      <a:pt x="16363" y="5574"/>
                      <a:pt x="16363" y="5574"/>
                    </a:cubicBezTo>
                    <a:close/>
                    <a:moveTo>
                      <a:pt x="16363" y="4877"/>
                    </a:moveTo>
                    <a:lnTo>
                      <a:pt x="2617" y="4877"/>
                    </a:lnTo>
                    <a:lnTo>
                      <a:pt x="2617" y="4180"/>
                    </a:lnTo>
                    <a:lnTo>
                      <a:pt x="16363" y="4180"/>
                    </a:lnTo>
                    <a:cubicBezTo>
                      <a:pt x="16363" y="4180"/>
                      <a:pt x="16363" y="4877"/>
                      <a:pt x="16363" y="4877"/>
                    </a:cubicBezTo>
                    <a:close/>
                    <a:moveTo>
                      <a:pt x="16363" y="3483"/>
                    </a:moveTo>
                    <a:lnTo>
                      <a:pt x="2617" y="3483"/>
                    </a:lnTo>
                    <a:lnTo>
                      <a:pt x="2617" y="2787"/>
                    </a:lnTo>
                    <a:lnTo>
                      <a:pt x="16363" y="2787"/>
                    </a:lnTo>
                    <a:cubicBezTo>
                      <a:pt x="16363" y="2787"/>
                      <a:pt x="16363" y="3483"/>
                      <a:pt x="16363" y="3483"/>
                    </a:cubicBezTo>
                    <a:close/>
                    <a:moveTo>
                      <a:pt x="3600" y="1393"/>
                    </a:moveTo>
                    <a:lnTo>
                      <a:pt x="14400" y="1393"/>
                    </a:lnTo>
                    <a:lnTo>
                      <a:pt x="17018" y="1393"/>
                    </a:lnTo>
                    <a:cubicBezTo>
                      <a:pt x="17379" y="1393"/>
                      <a:pt x="17673" y="1705"/>
                      <a:pt x="17673" y="2090"/>
                    </a:cubicBezTo>
                    <a:lnTo>
                      <a:pt x="17673" y="3832"/>
                    </a:lnTo>
                    <a:lnTo>
                      <a:pt x="17673" y="4180"/>
                    </a:lnTo>
                    <a:lnTo>
                      <a:pt x="17673" y="6398"/>
                    </a:lnTo>
                    <a:cubicBezTo>
                      <a:pt x="17466" y="6321"/>
                      <a:pt x="17249" y="6270"/>
                      <a:pt x="17018" y="6270"/>
                    </a:cubicBezTo>
                    <a:lnTo>
                      <a:pt x="17018" y="5574"/>
                    </a:lnTo>
                    <a:lnTo>
                      <a:pt x="17018" y="4180"/>
                    </a:lnTo>
                    <a:lnTo>
                      <a:pt x="17018" y="2787"/>
                    </a:lnTo>
                    <a:cubicBezTo>
                      <a:pt x="17018" y="2401"/>
                      <a:pt x="16724" y="2090"/>
                      <a:pt x="16363" y="2090"/>
                    </a:cubicBezTo>
                    <a:lnTo>
                      <a:pt x="2617" y="2090"/>
                    </a:lnTo>
                    <a:cubicBezTo>
                      <a:pt x="2256" y="2090"/>
                      <a:pt x="1963" y="2401"/>
                      <a:pt x="1963" y="2787"/>
                    </a:cubicBezTo>
                    <a:lnTo>
                      <a:pt x="1963" y="4180"/>
                    </a:lnTo>
                    <a:lnTo>
                      <a:pt x="1963" y="5534"/>
                    </a:lnTo>
                    <a:cubicBezTo>
                      <a:pt x="1559" y="5094"/>
                      <a:pt x="1309" y="4495"/>
                      <a:pt x="1309" y="3832"/>
                    </a:cubicBezTo>
                    <a:cubicBezTo>
                      <a:pt x="1309" y="2485"/>
                      <a:pt x="2334" y="1393"/>
                      <a:pt x="3600" y="1393"/>
                    </a:cubicBezTo>
                    <a:moveTo>
                      <a:pt x="18983" y="8361"/>
                    </a:moveTo>
                    <a:lnTo>
                      <a:pt x="18982" y="8361"/>
                    </a:lnTo>
                    <a:lnTo>
                      <a:pt x="18982" y="4180"/>
                    </a:lnTo>
                    <a:lnTo>
                      <a:pt x="18982" y="3832"/>
                    </a:lnTo>
                    <a:lnTo>
                      <a:pt x="18982" y="2090"/>
                    </a:lnTo>
                    <a:cubicBezTo>
                      <a:pt x="18982" y="935"/>
                      <a:pt x="18102" y="0"/>
                      <a:pt x="17018" y="0"/>
                    </a:cubicBezTo>
                    <a:lnTo>
                      <a:pt x="14400" y="0"/>
                    </a:lnTo>
                    <a:lnTo>
                      <a:pt x="3600" y="0"/>
                    </a:lnTo>
                    <a:cubicBezTo>
                      <a:pt x="1614" y="0"/>
                      <a:pt x="0" y="1719"/>
                      <a:pt x="0" y="3832"/>
                    </a:cubicBezTo>
                    <a:lnTo>
                      <a:pt x="0" y="17767"/>
                    </a:lnTo>
                    <a:cubicBezTo>
                      <a:pt x="0" y="19880"/>
                      <a:pt x="1614" y="21600"/>
                      <a:pt x="3600" y="21600"/>
                    </a:cubicBezTo>
                    <a:lnTo>
                      <a:pt x="15382" y="21600"/>
                    </a:lnTo>
                    <a:cubicBezTo>
                      <a:pt x="17366" y="21600"/>
                      <a:pt x="18982" y="19880"/>
                      <a:pt x="18982" y="17767"/>
                    </a:cubicBezTo>
                    <a:lnTo>
                      <a:pt x="18982" y="16722"/>
                    </a:lnTo>
                    <a:lnTo>
                      <a:pt x="18983" y="16722"/>
                    </a:lnTo>
                    <a:cubicBezTo>
                      <a:pt x="21600" y="14631"/>
                      <a:pt x="21600" y="10452"/>
                      <a:pt x="18983" y="8361"/>
                    </a:cubicBezTo>
                  </a:path>
                </a:pathLst>
              </a:custGeom>
              <a:solidFill>
                <a:srgbClr val="18BEB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8002" tIns="28002" rIns="28002" bIns="28002" anchor="ctr"/>
              <a:lstStyle/>
              <a:p>
                <a:pPr defTabSz="447675"/>
                <a:endParaRPr lang="en-US" sz="294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endParaRPr>
              </a:p>
            </p:txBody>
          </p:sp>
        </p:grpSp>
      </p:grpSp>
      <p:grpSp>
        <p:nvGrpSpPr>
          <p:cNvPr id="28" name="Group 56"/>
          <p:cNvGrpSpPr/>
          <p:nvPr>
            <p:custDataLst>
              <p:tags r:id="rId8"/>
            </p:custDataLst>
          </p:nvPr>
        </p:nvGrpSpPr>
        <p:grpSpPr>
          <a:xfrm>
            <a:off x="324528" y="499535"/>
            <a:ext cx="2516505" cy="4200376"/>
            <a:chOff x="206993" y="1659313"/>
            <a:chExt cx="2567905" cy="4286366"/>
          </a:xfrm>
        </p:grpSpPr>
        <p:grpSp>
          <p:nvGrpSpPr>
            <p:cNvPr id="29" name="Group 46"/>
            <p:cNvGrpSpPr/>
            <p:nvPr/>
          </p:nvGrpSpPr>
          <p:grpSpPr>
            <a:xfrm>
              <a:off x="206993" y="3357568"/>
              <a:ext cx="2567905" cy="2588111"/>
              <a:chOff x="206993" y="3357568"/>
              <a:chExt cx="2567905" cy="2588111"/>
            </a:xfrm>
          </p:grpSpPr>
          <p:sp>
            <p:nvSpPr>
              <p:cNvPr id="33" name="Rectangle 16"/>
              <p:cNvSpPr/>
              <p:nvPr>
                <p:custDataLst>
                  <p:tags r:id="rId9"/>
                </p:custDataLst>
              </p:nvPr>
            </p:nvSpPr>
            <p:spPr>
              <a:xfrm>
                <a:off x="206993" y="3643336"/>
                <a:ext cx="2567905" cy="23023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├── View Layer（UI层）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│   ├── Activities（MainActivity）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│   ├── Fragments（RunFragment, RecordFragment）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│   └── Adapters（RunRecordAdapter）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├── ViewModel Layer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│   └── RunViewModel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├── Model Layer（数据层）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│   ├── Database（Room）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│   │   ├── Entities（RunRecordEntity）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│   │   ├── DAOs（RunRecordDao）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│   │   └── Database（AppDatabase）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│   └── Network（Retrofit）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│       ├── ApiService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│       └── RetrofitClient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└── Utils（工具类）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Rectangle 17"/>
              <p:cNvSpPr/>
              <p:nvPr>
                <p:custDataLst>
                  <p:tags r:id="rId10"/>
                </p:custDataLst>
              </p:nvPr>
            </p:nvSpPr>
            <p:spPr>
              <a:xfrm>
                <a:off x="646358" y="3357568"/>
                <a:ext cx="1486443" cy="277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175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Open Sans" panose="020B0606030504020204" pitchFamily="34" charset="0"/>
                  </a:rPr>
                  <a:t>1. 架构设计：MVVM</a:t>
                </a:r>
                <a:endParaRPr lang="zh-CN" altLang="en-US" sz="1175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0" name="Rectangle 7"/>
            <p:cNvSpPr/>
            <p:nvPr>
              <p:custDataLst>
                <p:tags r:id="rId11"/>
              </p:custDataLst>
            </p:nvPr>
          </p:nvSpPr>
          <p:spPr>
            <a:xfrm rot="2700000">
              <a:off x="944922" y="1659313"/>
              <a:ext cx="1113306" cy="111330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1" name="Rectangle 12"/>
            <p:cNvSpPr/>
            <p:nvPr>
              <p:custDataLst>
                <p:tags r:id="rId12"/>
              </p:custDataLst>
            </p:nvPr>
          </p:nvSpPr>
          <p:spPr>
            <a:xfrm rot="2700000">
              <a:off x="506439" y="2604190"/>
              <a:ext cx="1113306" cy="102024"/>
            </a:xfrm>
            <a:prstGeom prst="rect">
              <a:avLst/>
            </a:prstGeom>
            <a:solidFill>
              <a:srgbClr val="18B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2" name="AutoShape 28"/>
            <p:cNvSpPr/>
            <p:nvPr>
              <p:custDataLst>
                <p:tags r:id="rId13"/>
              </p:custDataLst>
            </p:nvPr>
          </p:nvSpPr>
          <p:spPr bwMode="auto">
            <a:xfrm>
              <a:off x="1285852" y="2000246"/>
              <a:ext cx="366676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9450"/>
                  </a:moveTo>
                  <a:cubicBezTo>
                    <a:pt x="20249" y="9823"/>
                    <a:pt x="19947" y="10124"/>
                    <a:pt x="19575" y="10124"/>
                  </a:cubicBezTo>
                  <a:lnTo>
                    <a:pt x="18324" y="10124"/>
                  </a:lnTo>
                  <a:lnTo>
                    <a:pt x="15624" y="5400"/>
                  </a:lnTo>
                  <a:lnTo>
                    <a:pt x="17549" y="5400"/>
                  </a:lnTo>
                  <a:cubicBezTo>
                    <a:pt x="17762" y="5400"/>
                    <a:pt x="17962" y="5500"/>
                    <a:pt x="18089" y="5670"/>
                  </a:cubicBezTo>
                  <a:lnTo>
                    <a:pt x="20114" y="8370"/>
                  </a:lnTo>
                  <a:cubicBezTo>
                    <a:pt x="20202" y="8486"/>
                    <a:pt x="20249" y="8628"/>
                    <a:pt x="20249" y="8774"/>
                  </a:cubicBezTo>
                  <a:cubicBezTo>
                    <a:pt x="20249" y="8774"/>
                    <a:pt x="20249" y="9450"/>
                    <a:pt x="20249" y="9450"/>
                  </a:cubicBezTo>
                  <a:close/>
                  <a:moveTo>
                    <a:pt x="18224" y="20249"/>
                  </a:moveTo>
                  <a:lnTo>
                    <a:pt x="14174" y="20249"/>
                  </a:lnTo>
                  <a:lnTo>
                    <a:pt x="14174" y="13500"/>
                  </a:lnTo>
                  <a:cubicBezTo>
                    <a:pt x="14174" y="13126"/>
                    <a:pt x="13872" y="12825"/>
                    <a:pt x="13499" y="12825"/>
                  </a:cubicBezTo>
                  <a:lnTo>
                    <a:pt x="8437" y="12825"/>
                  </a:lnTo>
                  <a:cubicBezTo>
                    <a:pt x="8064" y="12825"/>
                    <a:pt x="7762" y="13126"/>
                    <a:pt x="7762" y="13500"/>
                  </a:cubicBezTo>
                  <a:lnTo>
                    <a:pt x="7762" y="20249"/>
                  </a:lnTo>
                  <a:lnTo>
                    <a:pt x="3374" y="20249"/>
                  </a:lnTo>
                  <a:lnTo>
                    <a:pt x="3374" y="11475"/>
                  </a:lnTo>
                  <a:lnTo>
                    <a:pt x="18224" y="11475"/>
                  </a:lnTo>
                  <a:cubicBezTo>
                    <a:pt x="18224" y="11475"/>
                    <a:pt x="18224" y="20249"/>
                    <a:pt x="18224" y="20249"/>
                  </a:cubicBezTo>
                  <a:close/>
                  <a:moveTo>
                    <a:pt x="13499" y="20249"/>
                  </a:moveTo>
                  <a:lnTo>
                    <a:pt x="8437" y="20249"/>
                  </a:lnTo>
                  <a:lnTo>
                    <a:pt x="8437" y="13500"/>
                  </a:lnTo>
                  <a:lnTo>
                    <a:pt x="13499" y="13500"/>
                  </a:lnTo>
                  <a:cubicBezTo>
                    <a:pt x="13499" y="13500"/>
                    <a:pt x="13499" y="20249"/>
                    <a:pt x="13499" y="20249"/>
                  </a:cubicBezTo>
                  <a:close/>
                  <a:moveTo>
                    <a:pt x="1349" y="9450"/>
                  </a:moveTo>
                  <a:lnTo>
                    <a:pt x="1349" y="8774"/>
                  </a:lnTo>
                  <a:cubicBezTo>
                    <a:pt x="1349" y="8628"/>
                    <a:pt x="1397" y="8486"/>
                    <a:pt x="1485" y="8370"/>
                  </a:cubicBezTo>
                  <a:lnTo>
                    <a:pt x="3510" y="5670"/>
                  </a:lnTo>
                  <a:cubicBezTo>
                    <a:pt x="3637" y="5500"/>
                    <a:pt x="3837" y="5400"/>
                    <a:pt x="4049" y="5400"/>
                  </a:cubicBezTo>
                  <a:lnTo>
                    <a:pt x="5975" y="5400"/>
                  </a:lnTo>
                  <a:lnTo>
                    <a:pt x="3275" y="10124"/>
                  </a:lnTo>
                  <a:lnTo>
                    <a:pt x="2024" y="10124"/>
                  </a:lnTo>
                  <a:cubicBezTo>
                    <a:pt x="1652" y="10124"/>
                    <a:pt x="1349" y="9823"/>
                    <a:pt x="1349" y="9450"/>
                  </a:cubicBezTo>
                  <a:moveTo>
                    <a:pt x="13369" y="5400"/>
                  </a:moveTo>
                  <a:lnTo>
                    <a:pt x="14846" y="5400"/>
                  </a:lnTo>
                  <a:lnTo>
                    <a:pt x="17546" y="10124"/>
                  </a:lnTo>
                  <a:lnTo>
                    <a:pt x="14719" y="10124"/>
                  </a:lnTo>
                  <a:cubicBezTo>
                    <a:pt x="14719" y="10124"/>
                    <a:pt x="13369" y="5400"/>
                    <a:pt x="13369" y="5400"/>
                  </a:cubicBezTo>
                  <a:close/>
                  <a:moveTo>
                    <a:pt x="11137" y="5400"/>
                  </a:moveTo>
                  <a:lnTo>
                    <a:pt x="12666" y="5400"/>
                  </a:lnTo>
                  <a:lnTo>
                    <a:pt x="14016" y="10124"/>
                  </a:lnTo>
                  <a:lnTo>
                    <a:pt x="11137" y="10124"/>
                  </a:lnTo>
                  <a:cubicBezTo>
                    <a:pt x="11137" y="10124"/>
                    <a:pt x="11137" y="5400"/>
                    <a:pt x="11137" y="5400"/>
                  </a:cubicBezTo>
                  <a:close/>
                  <a:moveTo>
                    <a:pt x="8932" y="5400"/>
                  </a:moveTo>
                  <a:lnTo>
                    <a:pt x="10462" y="5400"/>
                  </a:lnTo>
                  <a:lnTo>
                    <a:pt x="10462" y="10124"/>
                  </a:lnTo>
                  <a:lnTo>
                    <a:pt x="7582" y="10124"/>
                  </a:lnTo>
                  <a:cubicBezTo>
                    <a:pt x="7582" y="10124"/>
                    <a:pt x="8932" y="5400"/>
                    <a:pt x="8932" y="5400"/>
                  </a:cubicBezTo>
                  <a:close/>
                  <a:moveTo>
                    <a:pt x="6880" y="10124"/>
                  </a:moveTo>
                  <a:lnTo>
                    <a:pt x="4052" y="10124"/>
                  </a:lnTo>
                  <a:lnTo>
                    <a:pt x="6752" y="5400"/>
                  </a:lnTo>
                  <a:lnTo>
                    <a:pt x="8230" y="5400"/>
                  </a:lnTo>
                  <a:cubicBezTo>
                    <a:pt x="8230" y="5400"/>
                    <a:pt x="6880" y="10124"/>
                    <a:pt x="6880" y="10124"/>
                  </a:cubicBezTo>
                  <a:close/>
                  <a:moveTo>
                    <a:pt x="17549" y="1350"/>
                  </a:moveTo>
                  <a:lnTo>
                    <a:pt x="17549" y="4050"/>
                  </a:lnTo>
                  <a:lnTo>
                    <a:pt x="4049" y="4050"/>
                  </a:lnTo>
                  <a:lnTo>
                    <a:pt x="4049" y="1350"/>
                  </a:lnTo>
                  <a:cubicBezTo>
                    <a:pt x="4049" y="1350"/>
                    <a:pt x="17549" y="1350"/>
                    <a:pt x="17549" y="1350"/>
                  </a:cubicBezTo>
                  <a:close/>
                  <a:moveTo>
                    <a:pt x="21194" y="7560"/>
                  </a:moveTo>
                  <a:lnTo>
                    <a:pt x="19170" y="4861"/>
                  </a:lnTo>
                  <a:cubicBezTo>
                    <a:pt x="19091" y="4755"/>
                    <a:pt x="18997" y="4663"/>
                    <a:pt x="18899" y="4576"/>
                  </a:cubicBezTo>
                  <a:lnTo>
                    <a:pt x="18899" y="1350"/>
                  </a:lnTo>
                  <a:cubicBezTo>
                    <a:pt x="18899" y="605"/>
                    <a:pt x="18295" y="0"/>
                    <a:pt x="17549" y="0"/>
                  </a:cubicBezTo>
                  <a:lnTo>
                    <a:pt x="4049" y="0"/>
                  </a:lnTo>
                  <a:cubicBezTo>
                    <a:pt x="3304" y="0"/>
                    <a:pt x="2699" y="605"/>
                    <a:pt x="2699" y="1350"/>
                  </a:cubicBezTo>
                  <a:lnTo>
                    <a:pt x="2699" y="4576"/>
                  </a:lnTo>
                  <a:cubicBezTo>
                    <a:pt x="2602" y="4663"/>
                    <a:pt x="2508" y="4754"/>
                    <a:pt x="2430" y="4860"/>
                  </a:cubicBezTo>
                  <a:lnTo>
                    <a:pt x="406" y="7559"/>
                  </a:lnTo>
                  <a:cubicBezTo>
                    <a:pt x="143" y="7907"/>
                    <a:pt x="0" y="8338"/>
                    <a:pt x="0" y="8774"/>
                  </a:cubicBezTo>
                  <a:lnTo>
                    <a:pt x="0" y="9450"/>
                  </a:lnTo>
                  <a:cubicBezTo>
                    <a:pt x="0" y="10566"/>
                    <a:pt x="908" y="11475"/>
                    <a:pt x="2024" y="11475"/>
                  </a:cubicBezTo>
                  <a:lnTo>
                    <a:pt x="2024" y="20249"/>
                  </a:lnTo>
                  <a:cubicBezTo>
                    <a:pt x="2024" y="20994"/>
                    <a:pt x="2629" y="21599"/>
                    <a:pt x="3374" y="21599"/>
                  </a:cubicBezTo>
                  <a:lnTo>
                    <a:pt x="18224" y="21599"/>
                  </a:lnTo>
                  <a:cubicBezTo>
                    <a:pt x="18970" y="21599"/>
                    <a:pt x="19575" y="20994"/>
                    <a:pt x="19575" y="20249"/>
                  </a:cubicBezTo>
                  <a:lnTo>
                    <a:pt x="19575" y="11475"/>
                  </a:lnTo>
                  <a:cubicBezTo>
                    <a:pt x="20691" y="11475"/>
                    <a:pt x="21600" y="10566"/>
                    <a:pt x="21600" y="9450"/>
                  </a:cubicBezTo>
                  <a:lnTo>
                    <a:pt x="21600" y="8774"/>
                  </a:lnTo>
                  <a:cubicBezTo>
                    <a:pt x="21600" y="8338"/>
                    <a:pt x="21456" y="7907"/>
                    <a:pt x="21194" y="7560"/>
                  </a:cubicBezTo>
                </a:path>
              </a:pathLst>
            </a:custGeom>
            <a:solidFill>
              <a:srgbClr val="18BEB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8002" tIns="28002" rIns="28002" bIns="28002" anchor="ctr"/>
            <a:lstStyle/>
            <a:p>
              <a:pPr defTabSz="447675"/>
              <a:endParaRPr lang="en-US" sz="294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endParaRPr>
            </a:p>
          </p:txBody>
        </p:sp>
      </p:grpSp>
      <p:grpSp>
        <p:nvGrpSpPr>
          <p:cNvPr id="35" name="Group 57"/>
          <p:cNvGrpSpPr/>
          <p:nvPr>
            <p:custDataLst>
              <p:tags r:id="rId14"/>
            </p:custDataLst>
          </p:nvPr>
        </p:nvGrpSpPr>
        <p:grpSpPr>
          <a:xfrm>
            <a:off x="2844663" y="477947"/>
            <a:ext cx="3954145" cy="4174340"/>
            <a:chOff x="2150069" y="1659314"/>
            <a:chExt cx="4034910" cy="4259798"/>
          </a:xfrm>
        </p:grpSpPr>
        <p:grpSp>
          <p:nvGrpSpPr>
            <p:cNvPr id="36" name="Group 47"/>
            <p:cNvGrpSpPr/>
            <p:nvPr/>
          </p:nvGrpSpPr>
          <p:grpSpPr>
            <a:xfrm>
              <a:off x="2150069" y="3357568"/>
              <a:ext cx="4034910" cy="2561544"/>
              <a:chOff x="2150069" y="3357568"/>
              <a:chExt cx="4034910" cy="2561544"/>
            </a:xfrm>
          </p:grpSpPr>
          <p:sp>
            <p:nvSpPr>
              <p:cNvPr id="40" name="Rectangle 18"/>
              <p:cNvSpPr/>
              <p:nvPr>
                <p:custDataLst>
                  <p:tags r:id="rId15"/>
                </p:custDataLst>
              </p:nvPr>
            </p:nvSpPr>
            <p:spPr>
              <a:xfrm>
                <a:off x="2150069" y="3669904"/>
                <a:ext cx="4034910" cy="2249208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 核心组件：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  - AndroidX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  - Jetpack组件（Room, ViewModel, LiveData）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  - 高德地图SDK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 数据存储：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  - Room数据库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  - SharedPreferences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 网络通信：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  - Retrofit2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 4. UI组件：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  - RecyclerView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  - TabLayout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88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  - MapView</a:t>
                </a:r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sz="88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Rectangle 19"/>
              <p:cNvSpPr/>
              <p:nvPr>
                <p:custDataLst>
                  <p:tags r:id="rId16"/>
                </p:custDataLst>
              </p:nvPr>
            </p:nvSpPr>
            <p:spPr>
              <a:xfrm>
                <a:off x="3024828" y="3357568"/>
                <a:ext cx="1631589" cy="277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75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Open Sans" panose="020B0606030504020204" pitchFamily="34" charset="0"/>
                  </a:rPr>
                  <a:t>2. 技术栈</a:t>
                </a:r>
                <a:endParaRPr lang="zh-CN" altLang="en-US" sz="1175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7" name="Rectangle 8"/>
            <p:cNvSpPr/>
            <p:nvPr>
              <p:custDataLst>
                <p:tags r:id="rId17"/>
              </p:custDataLst>
            </p:nvPr>
          </p:nvSpPr>
          <p:spPr>
            <a:xfrm rot="2700000">
              <a:off x="2986644" y="1659314"/>
              <a:ext cx="1113306" cy="1113306"/>
            </a:xfrm>
            <a:prstGeom prst="rect">
              <a:avLst/>
            </a:prstGeom>
            <a:solidFill>
              <a:srgbClr val="18BEBA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8" name="Rectangle 13"/>
            <p:cNvSpPr/>
            <p:nvPr>
              <p:custDataLst>
                <p:tags r:id="rId18"/>
              </p:custDataLst>
            </p:nvPr>
          </p:nvSpPr>
          <p:spPr>
            <a:xfrm rot="2700000">
              <a:off x="3063274" y="1231258"/>
              <a:ext cx="94761" cy="1113306"/>
            </a:xfrm>
            <a:prstGeom prst="rect">
              <a:avLst/>
            </a:prstGeom>
            <a:solidFill>
              <a:srgbClr val="18BEBA"/>
            </a:solidFill>
            <a:ln>
              <a:solidFill>
                <a:srgbClr val="18B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9" name="AutoShape 100"/>
            <p:cNvSpPr/>
            <p:nvPr>
              <p:custDataLst>
                <p:tags r:id="rId19"/>
              </p:custDataLst>
            </p:nvPr>
          </p:nvSpPr>
          <p:spPr bwMode="auto">
            <a:xfrm>
              <a:off x="3357554" y="2000246"/>
              <a:ext cx="320373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057" y="6750"/>
                  </a:moveTo>
                  <a:lnTo>
                    <a:pt x="1542" y="6750"/>
                  </a:lnTo>
                  <a:lnTo>
                    <a:pt x="1542" y="4725"/>
                  </a:lnTo>
                  <a:lnTo>
                    <a:pt x="20057" y="4725"/>
                  </a:lnTo>
                  <a:cubicBezTo>
                    <a:pt x="20057" y="4725"/>
                    <a:pt x="20057" y="6750"/>
                    <a:pt x="20057" y="6750"/>
                  </a:cubicBezTo>
                  <a:close/>
                  <a:moveTo>
                    <a:pt x="17485" y="10124"/>
                  </a:moveTo>
                  <a:lnTo>
                    <a:pt x="4113" y="10124"/>
                  </a:lnTo>
                  <a:lnTo>
                    <a:pt x="3857" y="8100"/>
                  </a:lnTo>
                  <a:lnTo>
                    <a:pt x="17742" y="8100"/>
                  </a:lnTo>
                  <a:cubicBezTo>
                    <a:pt x="17742" y="8100"/>
                    <a:pt x="17485" y="10124"/>
                    <a:pt x="17485" y="10124"/>
                  </a:cubicBezTo>
                  <a:close/>
                  <a:moveTo>
                    <a:pt x="16542" y="17549"/>
                  </a:moveTo>
                  <a:lnTo>
                    <a:pt x="5057" y="17549"/>
                  </a:lnTo>
                  <a:lnTo>
                    <a:pt x="4199" y="10800"/>
                  </a:lnTo>
                  <a:lnTo>
                    <a:pt x="17399" y="10800"/>
                  </a:lnTo>
                  <a:cubicBezTo>
                    <a:pt x="17399" y="10800"/>
                    <a:pt x="16542" y="17549"/>
                    <a:pt x="16542" y="17549"/>
                  </a:cubicBezTo>
                  <a:close/>
                  <a:moveTo>
                    <a:pt x="5400" y="20249"/>
                  </a:moveTo>
                  <a:lnTo>
                    <a:pt x="5142" y="18225"/>
                  </a:lnTo>
                  <a:lnTo>
                    <a:pt x="16456" y="18225"/>
                  </a:lnTo>
                  <a:lnTo>
                    <a:pt x="16200" y="20249"/>
                  </a:lnTo>
                  <a:cubicBezTo>
                    <a:pt x="16200" y="20249"/>
                    <a:pt x="5400" y="20249"/>
                    <a:pt x="5400" y="20249"/>
                  </a:cubicBezTo>
                  <a:close/>
                  <a:moveTo>
                    <a:pt x="3857" y="1350"/>
                  </a:moveTo>
                  <a:lnTo>
                    <a:pt x="17742" y="1350"/>
                  </a:lnTo>
                  <a:lnTo>
                    <a:pt x="18514" y="3375"/>
                  </a:lnTo>
                  <a:lnTo>
                    <a:pt x="3085" y="3375"/>
                  </a:lnTo>
                  <a:cubicBezTo>
                    <a:pt x="3085" y="3375"/>
                    <a:pt x="3857" y="1350"/>
                    <a:pt x="3857" y="1350"/>
                  </a:cubicBezTo>
                  <a:close/>
                  <a:moveTo>
                    <a:pt x="20143" y="3389"/>
                  </a:moveTo>
                  <a:lnTo>
                    <a:pt x="19205" y="922"/>
                  </a:lnTo>
                  <a:cubicBezTo>
                    <a:pt x="18996" y="371"/>
                    <a:pt x="18407" y="0"/>
                    <a:pt x="17742" y="0"/>
                  </a:cubicBezTo>
                  <a:lnTo>
                    <a:pt x="3857" y="0"/>
                  </a:lnTo>
                  <a:cubicBezTo>
                    <a:pt x="3192" y="0"/>
                    <a:pt x="2603" y="371"/>
                    <a:pt x="2393" y="922"/>
                  </a:cubicBezTo>
                  <a:lnTo>
                    <a:pt x="1448" y="3391"/>
                  </a:lnTo>
                  <a:cubicBezTo>
                    <a:pt x="643" y="3436"/>
                    <a:pt x="0" y="4008"/>
                    <a:pt x="0" y="4725"/>
                  </a:cubicBezTo>
                  <a:lnTo>
                    <a:pt x="0" y="6750"/>
                  </a:lnTo>
                  <a:cubicBezTo>
                    <a:pt x="0" y="7495"/>
                    <a:pt x="690" y="8100"/>
                    <a:pt x="1542" y="8100"/>
                  </a:cubicBezTo>
                  <a:lnTo>
                    <a:pt x="2340" y="8100"/>
                  </a:lnTo>
                  <a:cubicBezTo>
                    <a:pt x="2340" y="8150"/>
                    <a:pt x="2317" y="8198"/>
                    <a:pt x="2323" y="8249"/>
                  </a:cubicBezTo>
                  <a:lnTo>
                    <a:pt x="3866" y="20398"/>
                  </a:lnTo>
                  <a:cubicBezTo>
                    <a:pt x="3953" y="21082"/>
                    <a:pt x="4614" y="21599"/>
                    <a:pt x="5400" y="21599"/>
                  </a:cubicBezTo>
                  <a:lnTo>
                    <a:pt x="16200" y="21599"/>
                  </a:lnTo>
                  <a:cubicBezTo>
                    <a:pt x="16986" y="21599"/>
                    <a:pt x="17646" y="21082"/>
                    <a:pt x="17732" y="20398"/>
                  </a:cubicBezTo>
                  <a:lnTo>
                    <a:pt x="19275" y="8249"/>
                  </a:lnTo>
                  <a:cubicBezTo>
                    <a:pt x="19282" y="8198"/>
                    <a:pt x="19258" y="8150"/>
                    <a:pt x="19258" y="8100"/>
                  </a:cubicBezTo>
                  <a:lnTo>
                    <a:pt x="20057" y="8100"/>
                  </a:lnTo>
                  <a:cubicBezTo>
                    <a:pt x="20908" y="8100"/>
                    <a:pt x="21600" y="7495"/>
                    <a:pt x="21600" y="6750"/>
                  </a:cubicBezTo>
                  <a:lnTo>
                    <a:pt x="21600" y="4725"/>
                  </a:lnTo>
                  <a:cubicBezTo>
                    <a:pt x="21600" y="4006"/>
                    <a:pt x="20952" y="3431"/>
                    <a:pt x="20143" y="338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8002" tIns="28002" rIns="28002" bIns="28002" anchor="ctr"/>
            <a:lstStyle/>
            <a:p>
              <a:pPr defTabSz="447675"/>
              <a:endParaRPr lang="en-US" sz="294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MH_SubTitle_2"/>
          <p:cNvSpPr txBox="1"/>
          <p:nvPr>
            <p:custDataLst>
              <p:tags r:id="rId20"/>
            </p:custDataLst>
          </p:nvPr>
        </p:nvSpPr>
        <p:spPr>
          <a:xfrm>
            <a:off x="112426" y="215900"/>
            <a:ext cx="114342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1521284" y="542526"/>
            <a:ext cx="1009111" cy="1003396"/>
          </a:xfrm>
          <a:prstGeom prst="diamond">
            <a:avLst/>
          </a:prstGeom>
          <a:solidFill>
            <a:srgbClr val="18BEB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7391" tIns="33696" rIns="67391" bIns="33696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MH_Other_2"/>
          <p:cNvSpPr/>
          <p:nvPr>
            <p:custDataLst>
              <p:tags r:id="rId2"/>
            </p:custDataLst>
          </p:nvPr>
        </p:nvSpPr>
        <p:spPr>
          <a:xfrm>
            <a:off x="1381850" y="3015216"/>
            <a:ext cx="1007938" cy="1003396"/>
          </a:xfrm>
          <a:prstGeom prst="diamond">
            <a:avLst/>
          </a:prstGeom>
          <a:solidFill>
            <a:srgbClr val="18BEB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7391" tIns="33696" rIns="67391" bIns="33696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_5"/>
          <p:cNvSpPr/>
          <p:nvPr>
            <p:custDataLst>
              <p:tags r:id="rId3"/>
            </p:custDataLst>
          </p:nvPr>
        </p:nvSpPr>
        <p:spPr>
          <a:xfrm>
            <a:off x="2389752" y="1164399"/>
            <a:ext cx="384423" cy="381523"/>
          </a:xfrm>
          <a:prstGeom prst="diamond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7391" tIns="33696" rIns="67391" bIns="33696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_6"/>
          <p:cNvSpPr/>
          <p:nvPr>
            <p:custDataLst>
              <p:tags r:id="rId4"/>
            </p:custDataLst>
          </p:nvPr>
        </p:nvSpPr>
        <p:spPr>
          <a:xfrm>
            <a:off x="2246217" y="3015216"/>
            <a:ext cx="384423" cy="382690"/>
          </a:xfrm>
          <a:prstGeom prst="diamond">
            <a:avLst/>
          </a:prstGeom>
          <a:solidFill>
            <a:srgbClr val="18BEB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7391" tIns="33696" rIns="67391" bIns="33696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MH_SubTitle_1"/>
          <p:cNvSpPr txBox="1"/>
          <p:nvPr>
            <p:custDataLst>
              <p:tags r:id="rId5"/>
            </p:custDataLst>
          </p:nvPr>
        </p:nvSpPr>
        <p:spPr>
          <a:xfrm>
            <a:off x="1250950" y="1668145"/>
            <a:ext cx="1303020" cy="64389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da-DK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基本应用配置</a:t>
            </a:r>
            <a:endParaRPr lang="da-DK" altLang="zh-CN" ker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MH_Desc_1"/>
          <p:cNvSpPr/>
          <p:nvPr>
            <p:custDataLst>
              <p:tags r:id="rId6"/>
            </p:custDataLst>
          </p:nvPr>
        </p:nvSpPr>
        <p:spPr>
          <a:xfrm>
            <a:off x="1489640" y="2698080"/>
            <a:ext cx="6005438" cy="954393"/>
          </a:xfrm>
          <a:prstGeom prst="rect">
            <a:avLst/>
          </a:prstGeom>
        </p:spPr>
        <p:txBody>
          <a:bodyPr lIns="67391" tIns="33696" rIns="67391" bIns="33696">
            <a:normAutofit/>
          </a:bodyPr>
          <a:lstStyle/>
          <a:p>
            <a:pPr algn="just">
              <a:lnSpc>
                <a:spcPct val="140000"/>
              </a:lnSpc>
              <a:defRPr/>
            </a:pPr>
            <a:endParaRPr lang="zh-CN" altLang="en-US" sz="1200" kern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MH_SubTitle_6"/>
          <p:cNvSpPr/>
          <p:nvPr>
            <p:custDataLst>
              <p:tags r:id="rId7"/>
            </p:custDataLst>
          </p:nvPr>
        </p:nvSpPr>
        <p:spPr>
          <a:xfrm>
            <a:off x="113030" y="2366645"/>
            <a:ext cx="8888095" cy="76200"/>
          </a:xfrm>
          <a:prstGeom prst="rect">
            <a:avLst/>
          </a:prstGeom>
          <a:solidFill>
            <a:srgbClr val="47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MH_SubTitle_2"/>
          <p:cNvSpPr txBox="1"/>
          <p:nvPr>
            <p:custDataLst>
              <p:tags r:id="rId8"/>
            </p:custDataLst>
          </p:nvPr>
        </p:nvSpPr>
        <p:spPr>
          <a:xfrm>
            <a:off x="112395" y="215900"/>
            <a:ext cx="2517140" cy="43180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AndroidManifest.xml</a:t>
            </a:r>
            <a:endParaRPr lang="zh-CN" altLang="en-US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7"/>
          <p:cNvPicPr>
            <a:picLocks noChangeAspect="1"/>
          </p:cNvPicPr>
          <p:nvPr/>
        </p:nvPicPr>
        <p:blipFill>
          <a:blip r:embed="rId9"/>
          <a:srcRect t="20010" r="48078"/>
          <a:stretch>
            <a:fillRect/>
          </a:stretch>
        </p:blipFill>
        <p:spPr>
          <a:xfrm>
            <a:off x="3348355" y="313690"/>
            <a:ext cx="3801110" cy="135445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文本框 25"/>
          <p:cNvSpPr txBox="1"/>
          <p:nvPr/>
        </p:nvSpPr>
        <p:spPr>
          <a:xfrm>
            <a:off x="3636645" y="1799590"/>
            <a:ext cx="2410460" cy="64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/>
              <a:t>这部分定义了应用的基本属性,包括图标、名称、主题等。</a:t>
            </a:r>
            <a:endParaRPr lang="zh-CN" altLang="en-US" sz="1000"/>
          </a:p>
        </p:txBody>
      </p:sp>
      <p:sp>
        <p:nvSpPr>
          <p:cNvPr id="27" name="MH_SubTitle_1"/>
          <p:cNvSpPr txBox="1"/>
          <p:nvPr>
            <p:custDataLst>
              <p:tags r:id="rId10"/>
            </p:custDataLst>
          </p:nvPr>
        </p:nvSpPr>
        <p:spPr>
          <a:xfrm>
            <a:off x="1234440" y="4163060"/>
            <a:ext cx="1303020" cy="643890"/>
          </a:xfrm>
          <a:prstGeom prst="rect">
            <a:avLst/>
          </a:prstGeom>
          <a:noFill/>
        </p:spPr>
        <p:txBody>
          <a:bodyPr lIns="0" tIns="0" rIns="0" bIns="0"/>
          <a:p>
            <a:pPr algn="ctr">
              <a:lnSpc>
                <a:spcPct val="120000"/>
              </a:lnSpc>
              <a:defRPr/>
            </a:pPr>
            <a:r>
              <a:rPr lang="da-DK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主活动声明:</a:t>
            </a:r>
            <a:endParaRPr lang="da-DK" altLang="zh-CN" ker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8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1487" y="2548255"/>
            <a:ext cx="5273040" cy="136715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文本框 28"/>
          <p:cNvSpPr txBox="1"/>
          <p:nvPr/>
        </p:nvSpPr>
        <p:spPr>
          <a:xfrm>
            <a:off x="3763645" y="4007485"/>
            <a:ext cx="2410460" cy="64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/>
              <a:t>声明了应用的入口活动(MainActivity),并将其设置为启动器活动。</a:t>
            </a:r>
            <a:endParaRPr lang="zh-CN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1521284" y="542526"/>
            <a:ext cx="1009111" cy="1003396"/>
          </a:xfrm>
          <a:prstGeom prst="diamond">
            <a:avLst/>
          </a:prstGeom>
          <a:solidFill>
            <a:srgbClr val="18BEB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7391" tIns="33696" rIns="67391" bIns="33696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MH_Other_2"/>
          <p:cNvSpPr/>
          <p:nvPr>
            <p:custDataLst>
              <p:tags r:id="rId2"/>
            </p:custDataLst>
          </p:nvPr>
        </p:nvSpPr>
        <p:spPr>
          <a:xfrm>
            <a:off x="1188175" y="2400536"/>
            <a:ext cx="1007938" cy="1003396"/>
          </a:xfrm>
          <a:prstGeom prst="diamond">
            <a:avLst/>
          </a:prstGeom>
          <a:solidFill>
            <a:srgbClr val="18BEB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7391" tIns="33696" rIns="67391" bIns="33696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_5"/>
          <p:cNvSpPr/>
          <p:nvPr>
            <p:custDataLst>
              <p:tags r:id="rId3"/>
            </p:custDataLst>
          </p:nvPr>
        </p:nvSpPr>
        <p:spPr>
          <a:xfrm>
            <a:off x="2389752" y="1164399"/>
            <a:ext cx="384423" cy="381523"/>
          </a:xfrm>
          <a:prstGeom prst="diamond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7391" tIns="33696" rIns="67391" bIns="33696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_6"/>
          <p:cNvSpPr/>
          <p:nvPr>
            <p:custDataLst>
              <p:tags r:id="rId4"/>
            </p:custDataLst>
          </p:nvPr>
        </p:nvSpPr>
        <p:spPr>
          <a:xfrm>
            <a:off x="2052542" y="2400536"/>
            <a:ext cx="384423" cy="382690"/>
          </a:xfrm>
          <a:prstGeom prst="diamond">
            <a:avLst/>
          </a:prstGeom>
          <a:solidFill>
            <a:srgbClr val="18BEB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7391" tIns="33696" rIns="67391" bIns="33696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MH_SubTitle_1"/>
          <p:cNvSpPr txBox="1"/>
          <p:nvPr>
            <p:custDataLst>
              <p:tags r:id="rId5"/>
            </p:custDataLst>
          </p:nvPr>
        </p:nvSpPr>
        <p:spPr>
          <a:xfrm>
            <a:off x="1250950" y="1668145"/>
            <a:ext cx="1303020" cy="64389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da-DK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高德地图配置</a:t>
            </a:r>
            <a:endParaRPr lang="da-DK" altLang="zh-CN" ker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MH_Desc_1"/>
          <p:cNvSpPr/>
          <p:nvPr>
            <p:custDataLst>
              <p:tags r:id="rId6"/>
            </p:custDataLst>
          </p:nvPr>
        </p:nvSpPr>
        <p:spPr>
          <a:xfrm>
            <a:off x="1489640" y="2698080"/>
            <a:ext cx="6005438" cy="954393"/>
          </a:xfrm>
          <a:prstGeom prst="rect">
            <a:avLst/>
          </a:prstGeom>
        </p:spPr>
        <p:txBody>
          <a:bodyPr lIns="67391" tIns="33696" rIns="67391" bIns="33696">
            <a:normAutofit/>
          </a:bodyPr>
          <a:lstStyle/>
          <a:p>
            <a:pPr algn="just">
              <a:lnSpc>
                <a:spcPct val="140000"/>
              </a:lnSpc>
              <a:defRPr/>
            </a:pPr>
            <a:endParaRPr lang="zh-CN" altLang="en-US" sz="1200" kern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MH_SubTitle_2"/>
          <p:cNvSpPr txBox="1"/>
          <p:nvPr>
            <p:custDataLst>
              <p:tags r:id="rId7"/>
            </p:custDataLst>
          </p:nvPr>
        </p:nvSpPr>
        <p:spPr>
          <a:xfrm>
            <a:off x="112395" y="215900"/>
            <a:ext cx="2517140" cy="43180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AndroidManifest.xml</a:t>
            </a:r>
            <a:endParaRPr lang="zh-CN" altLang="en-US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20110" y="1583690"/>
            <a:ext cx="3625850" cy="64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/>
              <a:t>这表明项目集成了高德地图SDK,包含了API密钥和定位服务。</a:t>
            </a:r>
            <a:endParaRPr lang="zh-CN" altLang="en-US" sz="1000"/>
          </a:p>
        </p:txBody>
      </p:sp>
      <p:sp>
        <p:nvSpPr>
          <p:cNvPr id="27" name="MH_SubTitle_1"/>
          <p:cNvSpPr txBox="1"/>
          <p:nvPr>
            <p:custDataLst>
              <p:tags r:id="rId8"/>
            </p:custDataLst>
          </p:nvPr>
        </p:nvSpPr>
        <p:spPr>
          <a:xfrm>
            <a:off x="1040765" y="3548380"/>
            <a:ext cx="1303020" cy="643890"/>
          </a:xfrm>
          <a:prstGeom prst="rect">
            <a:avLst/>
          </a:prstGeom>
          <a:noFill/>
        </p:spPr>
        <p:txBody>
          <a:bodyPr lIns="0" tIns="0" rIns="0" bIns="0"/>
          <a:p>
            <a:pPr algn="ctr">
              <a:lnSpc>
                <a:spcPct val="120000"/>
              </a:lnSpc>
              <a:defRPr/>
            </a:pPr>
            <a:r>
              <a:rPr lang="da-DK" altLang="zh-CN" ker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权限声明::</a:t>
            </a:r>
            <a:endParaRPr lang="da-DK" altLang="zh-CN" ker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528570" y="3815715"/>
            <a:ext cx="5857875" cy="1158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/>
              <a:t>项目申请了多个权限,主要用于:</a:t>
            </a:r>
            <a:endParaRPr lang="zh-CN" altLang="en-US" sz="1000"/>
          </a:p>
          <a:p>
            <a:r>
              <a:rPr lang="zh-CN" altLang="en-US" sz="1000"/>
              <a:t>·  网络访问: INTERNET</a:t>
            </a:r>
            <a:endParaRPr lang="zh-CN" altLang="en-US" sz="1000"/>
          </a:p>
          <a:p>
            <a:r>
              <a:rPr lang="zh-CN" altLang="en-US" sz="1000"/>
              <a:t>·  位置相关:ACCESS_COARSE_LOCATION (粗略位置)</a:t>
            </a:r>
            <a:r>
              <a:rPr lang="en-US" altLang="zh-CN" sz="1000"/>
              <a:t> </a:t>
            </a:r>
            <a:r>
              <a:rPr lang="zh-CN" altLang="en-US" sz="1000"/>
              <a:t>·  ACCESS_FINE_LOCATION (精确位置)</a:t>
            </a:r>
            <a:endParaRPr lang="zh-CN" altLang="en-US" sz="1000"/>
          </a:p>
          <a:p>
            <a:r>
              <a:rPr lang="zh-CN" altLang="en-US" sz="1000"/>
              <a:t>·  网络状态:·  ACCESS_NETWORK_STATE·  ACCESS_WIFI_STATE·  CHANGE_WIFI_STATE</a:t>
            </a:r>
            <a:endParaRPr lang="zh-CN" altLang="en-US" sz="1000"/>
          </a:p>
          <a:p>
            <a:r>
              <a:rPr lang="zh-CN" altLang="en-US" sz="1000"/>
              <a:t>·  存储访问:·  WRITE_EXTERNAL_STORAGE·  READ_EXTERNAL_STORAGE</a:t>
            </a:r>
            <a:endParaRPr lang="zh-CN" altLang="en-US" sz="1000"/>
          </a:p>
        </p:txBody>
      </p:sp>
      <p:pic>
        <p:nvPicPr>
          <p:cNvPr id="2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0065" y="719455"/>
            <a:ext cx="5273675" cy="814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0065" y="1810385"/>
            <a:ext cx="3816985" cy="1929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1966" y="1656060"/>
            <a:ext cx="3744416" cy="1800200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954917" y="1342663"/>
            <a:ext cx="2370788" cy="2370788"/>
          </a:xfrm>
          <a:prstGeom prst="ellipse">
            <a:avLst/>
          </a:prstGeom>
          <a:noFill/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052290" y="1446835"/>
            <a:ext cx="2162444" cy="2162444"/>
          </a:xfrm>
          <a:prstGeom prst="ellipse">
            <a:avLst/>
          </a:prstGeom>
          <a:solidFill>
            <a:srgbClr val="00B8B4"/>
          </a:solidFill>
          <a:ln>
            <a:solidFill>
              <a:srgbClr val="00B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2</a:t>
            </a:r>
            <a:endParaRPr lang="zh-CN" altLang="en-US" sz="88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MH_SubTitle_2"/>
          <p:cNvSpPr txBox="1"/>
          <p:nvPr>
            <p:custDataLst>
              <p:tags r:id="rId1"/>
            </p:custDataLst>
          </p:nvPr>
        </p:nvSpPr>
        <p:spPr>
          <a:xfrm>
            <a:off x="3636466" y="2088108"/>
            <a:ext cx="5616624" cy="72008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000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开发方法与思路</a:t>
            </a:r>
            <a:endParaRPr lang="da-DK" altLang="zh-CN" sz="4000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" grpId="0" animBg="1"/>
      <p:bldP spid="3" grpId="0" animBg="1"/>
      <p:bldP spid="5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4644604" y="920108"/>
            <a:ext cx="3993032" cy="1053818"/>
            <a:chOff x="3347864" y="1152445"/>
            <a:chExt cx="4752528" cy="1080119"/>
          </a:xfrm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3347864" y="1152445"/>
              <a:ext cx="4752528" cy="267178"/>
            </a:xfrm>
            <a:prstGeom prst="rect">
              <a:avLst/>
            </a:prstGeom>
            <a:solidFill>
              <a:srgbClr val="18B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4. UI层实现</a:t>
              </a:r>
              <a:endPara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3"/>
              </p:custDataLst>
            </p:nvPr>
          </p:nvSpPr>
          <p:spPr>
            <a:xfrm>
              <a:off x="3347864" y="1419622"/>
              <a:ext cx="4752528" cy="81294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72770">
                <a:lnSpc>
                  <a:spcPct val="130000"/>
                </a:lnSpc>
                <a:spcBef>
                  <a:spcPts val="565"/>
                </a:spcBef>
              </a:pPr>
              <a:r>
                <a:rPr lang="en-US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1.</a:t>
              </a:r>
              <a:r>
                <a:rPr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主活动布局</a:t>
              </a:r>
              <a:r>
                <a:rPr lang="en-US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                  2.</a:t>
              </a:r>
              <a:r>
                <a:rPr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运动Fragment布局</a:t>
              </a:r>
              <a:r>
                <a:rPr lang="en-US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  </a:t>
              </a:r>
              <a:endParaRPr lang="en-US" sz="12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  <a:p>
              <a:pPr defTabSz="572770">
                <a:lnSpc>
                  <a:spcPct val="130000"/>
                </a:lnSpc>
                <a:spcBef>
                  <a:spcPts val="565"/>
                </a:spcBef>
              </a:pPr>
              <a:r>
                <a:rPr lang="en-US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 3.</a:t>
              </a:r>
              <a:r>
                <a:rPr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记录Fragment布局</a:t>
              </a:r>
              <a:endParaRPr sz="12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4"/>
            </p:custDataLst>
          </p:nvPr>
        </p:nvGrpSpPr>
        <p:grpSpPr>
          <a:xfrm>
            <a:off x="4644604" y="2145987"/>
            <a:ext cx="3993032" cy="1053820"/>
            <a:chOff x="3347864" y="1152444"/>
            <a:chExt cx="4752528" cy="1080120"/>
          </a:xfrm>
        </p:grpSpPr>
        <p:sp>
          <p:nvSpPr>
            <p:cNvPr id="6" name="矩形 5"/>
            <p:cNvSpPr/>
            <p:nvPr>
              <p:custDataLst>
                <p:tags r:id="rId5"/>
              </p:custDataLst>
            </p:nvPr>
          </p:nvSpPr>
          <p:spPr>
            <a:xfrm>
              <a:off x="3347864" y="1152444"/>
              <a:ext cx="4752528" cy="267178"/>
            </a:xfrm>
            <a:prstGeom prst="rect">
              <a:avLst/>
            </a:prstGeom>
            <a:solidFill>
              <a:srgbClr val="18B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5. 功能实现</a:t>
              </a:r>
              <a:endPara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6"/>
              </p:custDataLst>
            </p:nvPr>
          </p:nvSpPr>
          <p:spPr>
            <a:xfrm>
              <a:off x="3347864" y="1419622"/>
              <a:ext cx="4752528" cy="81294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72770">
                <a:lnSpc>
                  <a:spcPct val="130000"/>
                </a:lnSpc>
                <a:spcBef>
                  <a:spcPts val="565"/>
                </a:spcBef>
              </a:pPr>
              <a:r>
                <a:rPr lang="en-US" altLang="zh-CN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1.</a:t>
              </a:r>
              <a:r>
                <a:rPr lang="zh-CN" altLang="en-US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位置跟踪</a:t>
              </a:r>
              <a:r>
                <a:rPr lang="en-US" altLang="zh-CN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                2.</a:t>
              </a:r>
              <a:r>
                <a:rPr lang="zh-CN" altLang="en-US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数据记录</a:t>
              </a:r>
              <a:endParaRPr lang="zh-CN" altLang="en-US" sz="12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  <a:p>
              <a:pPr defTabSz="572770">
                <a:lnSpc>
                  <a:spcPct val="130000"/>
                </a:lnSpc>
                <a:spcBef>
                  <a:spcPts val="565"/>
                </a:spcBef>
              </a:pPr>
              <a:r>
                <a:rPr lang="en-US" altLang="zh-CN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3.</a:t>
              </a:r>
              <a:r>
                <a:rPr lang="zh-CN" altLang="en-US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记录显示</a:t>
              </a:r>
              <a:endParaRPr lang="zh-CN" altLang="en-US" sz="12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组合 7"/>
          <p:cNvGrpSpPr/>
          <p:nvPr>
            <p:custDataLst>
              <p:tags r:id="rId7"/>
            </p:custDataLst>
          </p:nvPr>
        </p:nvGrpSpPr>
        <p:grpSpPr>
          <a:xfrm>
            <a:off x="4644604" y="3416128"/>
            <a:ext cx="3993032" cy="1053820"/>
            <a:chOff x="3347864" y="1152444"/>
            <a:chExt cx="4752528" cy="1080120"/>
          </a:xfrm>
        </p:grpSpPr>
        <p:sp>
          <p:nvSpPr>
            <p:cNvPr id="9" name="矩形 8"/>
            <p:cNvSpPr/>
            <p:nvPr>
              <p:custDataLst>
                <p:tags r:id="rId8"/>
              </p:custDataLst>
            </p:nvPr>
          </p:nvSpPr>
          <p:spPr>
            <a:xfrm>
              <a:off x="3347864" y="1152444"/>
              <a:ext cx="4752528" cy="267178"/>
            </a:xfrm>
            <a:prstGeom prst="rect">
              <a:avLst/>
            </a:prstGeom>
            <a:solidFill>
              <a:srgbClr val="18B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6. 测试实现</a:t>
              </a:r>
              <a:endPara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9"/>
              </p:custDataLst>
            </p:nvPr>
          </p:nvSpPr>
          <p:spPr>
            <a:xfrm>
              <a:off x="3347864" y="1419622"/>
              <a:ext cx="4752528" cy="81294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72770">
                <a:lnSpc>
                  <a:spcPct val="130000"/>
                </a:lnSpc>
                <a:spcBef>
                  <a:spcPts val="565"/>
                </a:spcBef>
              </a:pPr>
              <a:r>
                <a:rPr lang="en-US" altLang="zh-CN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1.</a:t>
              </a:r>
              <a:r>
                <a:rPr lang="zh-CN" altLang="en-US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单元测试</a:t>
              </a:r>
              <a:r>
                <a:rPr lang="en-US" altLang="zh-CN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              2.</a:t>
              </a:r>
              <a:r>
                <a:rPr lang="zh-CN" altLang="en-US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UI测试</a:t>
              </a:r>
              <a:endParaRPr lang="zh-CN" altLang="en-US" sz="12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-972046" y="215900"/>
            <a:ext cx="1296144" cy="288032"/>
          </a:xfrm>
          <a:prstGeom prst="rect">
            <a:avLst/>
          </a:prstGeom>
          <a:solidFill>
            <a:srgbClr val="00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MH_SubTitle_2"/>
          <p:cNvSpPr txBox="1"/>
          <p:nvPr>
            <p:custDataLst>
              <p:tags r:id="rId10"/>
            </p:custDataLst>
          </p:nvPr>
        </p:nvSpPr>
        <p:spPr>
          <a:xfrm>
            <a:off x="252090" y="215265"/>
            <a:ext cx="2299904" cy="43204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>
                <a:solidFill>
                  <a:srgbClr val="00B8B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开发方法与思路</a:t>
            </a:r>
            <a:endParaRPr lang="da-DK" altLang="zh-CN" kern="0" dirty="0">
              <a:solidFill>
                <a:srgbClr val="00B8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6" name="组合 25"/>
          <p:cNvGrpSpPr/>
          <p:nvPr>
            <p:custDataLst>
              <p:tags r:id="rId11"/>
            </p:custDataLst>
          </p:nvPr>
        </p:nvGrpSpPr>
        <p:grpSpPr>
          <a:xfrm>
            <a:off x="396454" y="863593"/>
            <a:ext cx="3993032" cy="1053818"/>
            <a:chOff x="3347864" y="1152445"/>
            <a:chExt cx="4752528" cy="1080119"/>
          </a:xfrm>
        </p:grpSpPr>
        <p:sp>
          <p:nvSpPr>
            <p:cNvPr id="27" name="矩形 26"/>
            <p:cNvSpPr/>
            <p:nvPr>
              <p:custDataLst>
                <p:tags r:id="rId12"/>
              </p:custDataLst>
            </p:nvPr>
          </p:nvSpPr>
          <p:spPr>
            <a:xfrm>
              <a:off x="3347864" y="1152445"/>
              <a:ext cx="4752528" cy="267178"/>
            </a:xfrm>
            <a:prstGeom prst="rect">
              <a:avLst/>
            </a:prstGeom>
            <a:solidFill>
              <a:srgbClr val="18B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1. 项目初始化与基础设置</a:t>
              </a:r>
              <a:endPara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13"/>
              </p:custDataLst>
            </p:nvPr>
          </p:nvSpPr>
          <p:spPr>
            <a:xfrm>
              <a:off x="3347864" y="1419622"/>
              <a:ext cx="4752528" cy="81294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defTabSz="572770">
                <a:lnSpc>
                  <a:spcPct val="130000"/>
                </a:lnSpc>
                <a:spcBef>
                  <a:spcPts val="565"/>
                </a:spcBef>
              </a:pPr>
              <a:r>
                <a:rPr lang="en-US" altLang="zh-CN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1.</a:t>
              </a:r>
              <a:r>
                <a:rPr lang="zh-CN" altLang="en-US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AndroidX 核心组件 </a:t>
              </a:r>
              <a:r>
                <a:rPr lang="en-US" altLang="zh-CN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               2.</a:t>
              </a:r>
              <a:r>
                <a:rPr lang="zh-CN" altLang="en-US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Room数据库</a:t>
              </a:r>
              <a:r>
                <a:rPr lang="en-US" altLang="zh-CN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                  3.</a:t>
              </a:r>
              <a:r>
                <a:rPr lang="zh-CN" altLang="en-US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网络请求</a:t>
              </a:r>
              <a:r>
                <a:rPr lang="en-US" altLang="zh-CN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                                4.</a:t>
              </a:r>
              <a:r>
                <a:rPr lang="zh-CN" altLang="en-US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高德地图SDK</a:t>
              </a:r>
              <a:endParaRPr lang="zh-CN" altLang="en-US" sz="12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29" name="组合 28"/>
          <p:cNvGrpSpPr/>
          <p:nvPr>
            <p:custDataLst>
              <p:tags r:id="rId14"/>
            </p:custDataLst>
          </p:nvPr>
        </p:nvGrpSpPr>
        <p:grpSpPr>
          <a:xfrm>
            <a:off x="396454" y="2089472"/>
            <a:ext cx="3993032" cy="1053820"/>
            <a:chOff x="3347864" y="1152444"/>
            <a:chExt cx="4752528" cy="1080120"/>
          </a:xfrm>
        </p:grpSpPr>
        <p:sp>
          <p:nvSpPr>
            <p:cNvPr id="30" name="矩形 29"/>
            <p:cNvSpPr/>
            <p:nvPr>
              <p:custDataLst>
                <p:tags r:id="rId15"/>
              </p:custDataLst>
            </p:nvPr>
          </p:nvSpPr>
          <p:spPr>
            <a:xfrm>
              <a:off x="3347864" y="1152444"/>
              <a:ext cx="4752528" cy="267178"/>
            </a:xfrm>
            <a:prstGeom prst="rect">
              <a:avLst/>
            </a:prstGeom>
            <a:solidFill>
              <a:srgbClr val="18B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2. 数据层实现</a:t>
              </a:r>
              <a:endPara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31" name="矩形 30"/>
            <p:cNvSpPr/>
            <p:nvPr>
              <p:custDataLst>
                <p:tags r:id="rId16"/>
              </p:custDataLst>
            </p:nvPr>
          </p:nvSpPr>
          <p:spPr>
            <a:xfrm>
              <a:off x="3347864" y="1419622"/>
              <a:ext cx="4752528" cy="81294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defTabSz="572770">
                <a:lnSpc>
                  <a:spcPct val="130000"/>
                </a:lnSpc>
                <a:spcBef>
                  <a:spcPts val="565"/>
                </a:spcBef>
              </a:pPr>
              <a:r>
                <a:rPr lang="zh-CN" altLang="en-US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1. 定义数据实体</a:t>
              </a:r>
              <a:r>
                <a:rPr lang="en-US" altLang="zh-CN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     2.</a:t>
              </a:r>
              <a:r>
                <a:rPr lang="zh-CN" altLang="en-US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创建DAO接口</a:t>
              </a:r>
              <a:r>
                <a:rPr lang="en-US" altLang="zh-CN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     3.</a:t>
              </a:r>
              <a:r>
                <a:rPr lang="zh-CN" altLang="en-US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创建数据库类</a:t>
              </a:r>
              <a:endParaRPr lang="zh-CN" altLang="en-US" sz="12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32" name="组合 31"/>
          <p:cNvGrpSpPr/>
          <p:nvPr>
            <p:custDataLst>
              <p:tags r:id="rId17"/>
            </p:custDataLst>
          </p:nvPr>
        </p:nvGrpSpPr>
        <p:grpSpPr>
          <a:xfrm>
            <a:off x="396454" y="3359613"/>
            <a:ext cx="3993032" cy="1053820"/>
            <a:chOff x="3347864" y="1152444"/>
            <a:chExt cx="4752528" cy="1080120"/>
          </a:xfrm>
        </p:grpSpPr>
        <p:sp>
          <p:nvSpPr>
            <p:cNvPr id="33" name="矩形 32"/>
            <p:cNvSpPr/>
            <p:nvPr>
              <p:custDataLst>
                <p:tags r:id="rId18"/>
              </p:custDataLst>
            </p:nvPr>
          </p:nvSpPr>
          <p:spPr>
            <a:xfrm>
              <a:off x="3347864" y="1152444"/>
              <a:ext cx="4752528" cy="267178"/>
            </a:xfrm>
            <a:prstGeom prst="rect">
              <a:avLst/>
            </a:prstGeom>
            <a:solidFill>
              <a:srgbClr val="18B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3. 网络层实现</a:t>
              </a:r>
              <a:endPara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34" name="矩形 33"/>
            <p:cNvSpPr/>
            <p:nvPr>
              <p:custDataLst>
                <p:tags r:id="rId19"/>
              </p:custDataLst>
            </p:nvPr>
          </p:nvSpPr>
          <p:spPr>
            <a:xfrm>
              <a:off x="3347864" y="1419622"/>
              <a:ext cx="4752528" cy="81294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defTabSz="572770">
                <a:lnSpc>
                  <a:spcPct val="130000"/>
                </a:lnSpc>
                <a:spcBef>
                  <a:spcPts val="565"/>
                </a:spcBef>
              </a:pPr>
              <a:r>
                <a:rPr lang="en-US" altLang="zh-CN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1.</a:t>
              </a:r>
              <a:r>
                <a:rPr lang="zh-CN" altLang="en-US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定义API接口</a:t>
              </a:r>
              <a:r>
                <a:rPr lang="en-US" altLang="zh-CN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                   2.</a:t>
              </a:r>
              <a:r>
                <a:rPr lang="zh-CN" altLang="en-US" sz="120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创建Retrofit客户端</a:t>
              </a:r>
              <a:endParaRPr lang="zh-CN" altLang="en-US" sz="12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2"/>
</p:tagLst>
</file>

<file path=ppt/tags/tag10.xml><?xml version="1.0" encoding="utf-8"?>
<p:tagLst xmlns:p="http://schemas.openxmlformats.org/presentationml/2006/main">
  <p:tag name="KSO_WM_DIAGRAM_VIRTUALLY_FRAME" val="{&quot;height&quot;:269.43527559055116,&quot;left&quot;:92.93448818897637,&quot;top&quot;:103.98267716535433,&quot;width&quot;:539.2191338582677}"/>
</p:tagLst>
</file>

<file path=ppt/tags/tag100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2"/>
</p:tagLst>
</file>

<file path=ppt/tags/tag101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2"/>
</p:tagLst>
</file>

<file path=ppt/tags/tag102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2"/>
</p:tagLst>
</file>

<file path=ppt/tags/tag103.xml><?xml version="1.0" encoding="utf-8"?>
<p:tagLst xmlns:p="http://schemas.openxmlformats.org/presentationml/2006/main">
  <p:tag name="KSO_WM_DIAGRAM_VIRTUALLY_FRAME" val="{&quot;height&quot;:302.1270651083658,&quot;left&quot;:118.28964732667559,&quot;top&quot;:50.85521835620116,&quot;width&quot;:286.8695652717496}"/>
</p:tagLst>
</file>

<file path=ppt/tags/tag104.xml><?xml version="1.0" encoding="utf-8"?>
<p:tagLst xmlns:p="http://schemas.openxmlformats.org/presentationml/2006/main">
  <p:tag name="KSO_WM_DIAGRAM_VIRTUALLY_FRAME" val="{&quot;height&quot;:302.1270651083658,&quot;left&quot;:118.28964732667559,&quot;top&quot;:50.85521835620116,&quot;width&quot;:286.8695652717496}"/>
</p:tagLst>
</file>

<file path=ppt/tags/tag105.xml><?xml version="1.0" encoding="utf-8"?>
<p:tagLst xmlns:p="http://schemas.openxmlformats.org/presentationml/2006/main">
  <p:tag name="KSO_WM_DIAGRAM_VIRTUALLY_FRAME" val="{&quot;height&quot;:302.1270651083658,&quot;left&quot;:118.28964732667559,&quot;top&quot;:50.85521835620116,&quot;width&quot;:286.8695652717496}"/>
</p:tagLst>
</file>

<file path=ppt/tags/tag106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2"/>
</p:tagLst>
</file>

<file path=ppt/tags/tag107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2"/>
</p:tagLst>
</file>

<file path=ppt/tags/tag108.xml><?xml version="1.0" encoding="utf-8"?>
<p:tagLst xmlns:p="http://schemas.openxmlformats.org/presentationml/2006/main">
  <p:tag name="KSO_WM_DIAGRAM_VIRTUALLY_FRAME" val="{&quot;height&quot;:342.457000866158,&quot;left&quot;:70.82858267716537,&quot;top&quot;:17.01311252399197,&quot;width&quot;:348.6581102362205}"/>
</p:tagLst>
</file>

<file path=ppt/tags/tag109.xml><?xml version="1.0" encoding="utf-8"?>
<p:tagLst xmlns:p="http://schemas.openxmlformats.org/presentationml/2006/main">
  <p:tag name="KSO_WM_DIAGRAM_VIRTUALLY_FRAME" val="{&quot;height&quot;:342.457000866158,&quot;left&quot;:70.82858267716537,&quot;top&quot;:17.01311252399197,&quot;width&quot;:348.6581102362205}"/>
</p:tagLst>
</file>

<file path=ppt/tags/tag11.xml><?xml version="1.0" encoding="utf-8"?>
<p:tagLst xmlns:p="http://schemas.openxmlformats.org/presentationml/2006/main">
  <p:tag name="KSO_WM_DIAGRAM_VIRTUALLY_FRAME" val="{&quot;height&quot;:269.43527559055116,&quot;left&quot;:92.93448818897637,&quot;top&quot;:103.98267716535433,&quot;width&quot;:539.2191338582677}"/>
</p:tagLst>
</file>

<file path=ppt/tags/tag110.xml><?xml version="1.0" encoding="utf-8"?>
<p:tagLst xmlns:p="http://schemas.openxmlformats.org/presentationml/2006/main">
  <p:tag name="KSO_WM_DIAGRAM_VIRTUALLY_FRAME" val="{&quot;height&quot;:342.457000866158,&quot;left&quot;:70.82858267716537,&quot;top&quot;:17.01311252399197,&quot;width&quot;:348.6581102362205}"/>
</p:tagLst>
</file>

<file path=ppt/tags/tag111.xml><?xml version="1.0" encoding="utf-8"?>
<p:tagLst xmlns:p="http://schemas.openxmlformats.org/presentationml/2006/main">
  <p:tag name="KSO_WM_DIAGRAM_VIRTUALLY_FRAME" val="{&quot;height&quot;:342.457000866158,&quot;left&quot;:70.82858267716537,&quot;top&quot;:17.01311252399197,&quot;width&quot;:348.6581102362205}"/>
</p:tagLst>
</file>

<file path=ppt/tags/tag112.xml><?xml version="1.0" encoding="utf-8"?>
<p:tagLst xmlns:p="http://schemas.openxmlformats.org/presentationml/2006/main">
  <p:tag name="KSO_WM_DIAGRAM_VIRTUALLY_FRAME" val="{&quot;height&quot;:274.3681889763779,&quot;left&quot;:144.57858267716537,&quot;top&quot;:79.61307086614174,&quot;width&quot;:274.9081102362205}"/>
</p:tagLst>
</file>

<file path=ppt/tags/tag113.xml><?xml version="1.0" encoding="utf-8"?>
<p:tagLst xmlns:p="http://schemas.openxmlformats.org/presentationml/2006/main">
  <p:tag name="KSO_WM_DIAGRAM_VIRTUALLY_FRAME" val="{&quot;height&quot;:342.457000866158,&quot;left&quot;:70.82858267716537,&quot;top&quot;:17.01311252399197,&quot;width&quot;:348.6581102362205}"/>
</p:tagLst>
</file>

<file path=ppt/tags/tag114.xml><?xml version="1.0" encoding="utf-8"?>
<p:tagLst xmlns:p="http://schemas.openxmlformats.org/presentationml/2006/main">
  <p:tag name="KSO_WM_DIAGRAM_VIRTUALLY_FRAME" val="{&quot;height&quot;:342.457000866158,&quot;left&quot;:70.82858267716537,&quot;top&quot;:17.01311252399197,&quot;width&quot;:348.6581102362205}"/>
</p:tagLst>
</file>

<file path=ppt/tags/tag115.xml><?xml version="1.0" encoding="utf-8"?>
<p:tagLst xmlns:p="http://schemas.openxmlformats.org/presentationml/2006/main">
  <p:tag name="KSO_WM_DIAGRAM_VIRTUALLY_FRAME" val="{&quot;height&quot;:342.457000866158,&quot;left&quot;:70.82858267716537,&quot;top&quot;:17.01311252399197,&quot;width&quot;:348.6581102362205}"/>
</p:tagLst>
</file>

<file path=ppt/tags/tag116.xml><?xml version="1.0" encoding="utf-8"?>
<p:tagLst xmlns:p="http://schemas.openxmlformats.org/presentationml/2006/main">
  <p:tag name="KSO_WM_DIAGRAM_VIRTUALLY_FRAME" val="{&quot;height&quot;:342.457000866158,&quot;left&quot;:70.82858267716537,&quot;top&quot;:17.01311252399197,&quot;width&quot;:348.6581102362205}"/>
</p:tagLst>
</file>

<file path=ppt/tags/tag117.xml><?xml version="1.0" encoding="utf-8"?>
<p:tagLst xmlns:p="http://schemas.openxmlformats.org/presentationml/2006/main">
  <p:tag name="KSO_WM_DIAGRAM_VIRTUALLY_FRAME" val="{&quot;height&quot;:342.457000866158,&quot;left&quot;:70.82858267716537,&quot;top&quot;:17.01311252399197,&quot;width&quot;:348.6581102362205}"/>
</p:tagLst>
</file>

<file path=ppt/tags/tag118.xml><?xml version="1.0" encoding="utf-8"?>
<p:tagLst xmlns:p="http://schemas.openxmlformats.org/presentationml/2006/main">
  <p:tag name="KSO_WM_DIAGRAM_VIRTUALLY_FRAME" val="{&quot;height&quot;:342.457000866158,&quot;left&quot;:70.82858267716537,&quot;top&quot;:17.01311252399197,&quot;width&quot;:348.6581102362205}"/>
</p:tagLst>
</file>

<file path=ppt/tags/tag119.xml><?xml version="1.0" encoding="utf-8"?>
<p:tagLst xmlns:p="http://schemas.openxmlformats.org/presentationml/2006/main">
  <p:tag name="KSO_WM_DIAGRAM_VIRTUALLY_FRAME" val="{&quot;height&quot;:342.457000866158,&quot;left&quot;:70.82858267716537,&quot;top&quot;:17.01311252399197,&quot;width&quot;:348.6581102362205}"/>
</p:tagLst>
</file>

<file path=ppt/tags/tag12.xml><?xml version="1.0" encoding="utf-8"?>
<p:tagLst xmlns:p="http://schemas.openxmlformats.org/presentationml/2006/main">
  <p:tag name="KSO_WM_DIAGRAM_VIRTUALLY_FRAME" val="{&quot;height&quot;:269.43527559055116,&quot;left&quot;:92.93448818897637,&quot;top&quot;:103.98267716535433,&quot;width&quot;:539.2191338582677}"/>
</p:tagLst>
</file>

<file path=ppt/tags/tag120.xml><?xml version="1.0" encoding="utf-8"?>
<p:tagLst xmlns:p="http://schemas.openxmlformats.org/presentationml/2006/main">
  <p:tag name="KSO_WM_DIAGRAM_VIRTUALLY_FRAME" val="{&quot;height&quot;:342.457000866158,&quot;left&quot;:70.82858267716537,&quot;top&quot;:17.01311252399197,&quot;width&quot;:348.6581102362205}"/>
</p:tagLst>
</file>

<file path=ppt/tags/tag121.xml><?xml version="1.0" encoding="utf-8"?>
<p:tagLst xmlns:p="http://schemas.openxmlformats.org/presentationml/2006/main">
  <p:tag name="KSO_WM_DIAGRAM_VIRTUALLY_FRAME" val="{&quot;height&quot;:342.457000866158,&quot;left&quot;:70.82858267716537,&quot;top&quot;:17.01311252399197,&quot;width&quot;:348.6581102362205}"/>
</p:tagLst>
</file>

<file path=ppt/tags/tag122.xml><?xml version="1.0" encoding="utf-8"?>
<p:tagLst xmlns:p="http://schemas.openxmlformats.org/presentationml/2006/main">
  <p:tag name="KSO_WM_DIAGRAM_VIRTUALLY_FRAME" val="{&quot;height&quot;:342.457000866158,&quot;left&quot;:70.82858267716537,&quot;top&quot;:17.01311252399197,&quot;width&quot;:348.6581102362205}"/>
</p:tagLst>
</file>

<file path=ppt/tags/tag123.xml><?xml version="1.0" encoding="utf-8"?>
<p:tagLst xmlns:p="http://schemas.openxmlformats.org/presentationml/2006/main">
  <p:tag name="KSO_WM_DIAGRAM_VIRTUALLY_FRAME" val="{&quot;height&quot;:342.457000866158,&quot;left&quot;:70.82858267716537,&quot;top&quot;:17.01311252399197,&quot;width&quot;:348.6581102362205}"/>
</p:tagLst>
</file>

<file path=ppt/tags/tag124.xml><?xml version="1.0" encoding="utf-8"?>
<p:tagLst xmlns:p="http://schemas.openxmlformats.org/presentationml/2006/main">
  <p:tag name="KSO_WM_DIAGRAM_VIRTUALLY_FRAME" val="{&quot;height&quot;:342.457000866158,&quot;left&quot;:70.82858267716537,&quot;top&quot;:17.01311252399197,&quot;width&quot;:348.6581102362205}"/>
</p:tagLst>
</file>

<file path=ppt/tags/tag125.xml><?xml version="1.0" encoding="utf-8"?>
<p:tagLst xmlns:p="http://schemas.openxmlformats.org/presentationml/2006/main">
  <p:tag name="TIMING" val="|0.8"/>
</p:tagLst>
</file>

<file path=ppt/tags/tag126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2"/>
</p:tagLst>
</file>

<file path=ppt/tags/tag127.xml><?xml version="1.0" encoding="utf-8"?>
<p:tagLst xmlns:p="http://schemas.openxmlformats.org/presentationml/2006/main">
  <p:tag name="ISPRING_PRESENTATION_TITLE" val="ok9.pptx1242"/>
  <p:tag name="commondata" val="eyJoZGlkIjoiZjQzMjQ0NzU4OWZkMTg1OTFlOGFmYjIxMmQ4MDJlZjMifQ=="/>
</p:tagLst>
</file>

<file path=ppt/tags/tag13.xml><?xml version="1.0" encoding="utf-8"?>
<p:tagLst xmlns:p="http://schemas.openxmlformats.org/presentationml/2006/main">
  <p:tag name="KSO_WM_DIAGRAM_VIRTUALLY_FRAME" val="{&quot;height&quot;:269.43527559055116,&quot;left&quot;:92.93448818897637,&quot;top&quot;:103.98267716535433,&quot;width&quot;:539.2191338582677}"/>
</p:tagLst>
</file>

<file path=ppt/tags/tag14.xml><?xml version="1.0" encoding="utf-8"?>
<p:tagLst xmlns:p="http://schemas.openxmlformats.org/presentationml/2006/main">
  <p:tag name="KSO_WM_DIAGRAM_VIRTUALLY_FRAME" val="{&quot;height&quot;:269.43527559055116,&quot;left&quot;:92.93448818897637,&quot;top&quot;:103.98267716535433,&quot;width&quot;:539.2191338582677}"/>
</p:tagLst>
</file>

<file path=ppt/tags/tag15.xml><?xml version="1.0" encoding="utf-8"?>
<p:tagLst xmlns:p="http://schemas.openxmlformats.org/presentationml/2006/main">
  <p:tag name="KSO_WM_DIAGRAM_VIRTUALLY_FRAME" val="{&quot;height&quot;:269.43527559055116,&quot;left&quot;:92.93448818897637,&quot;top&quot;:103.98267716535433,&quot;width&quot;:539.2191338582677}"/>
</p:tagLst>
</file>

<file path=ppt/tags/tag16.xml><?xml version="1.0" encoding="utf-8"?>
<p:tagLst xmlns:p="http://schemas.openxmlformats.org/presentationml/2006/main">
  <p:tag name="KSO_WM_DIAGRAM_VIRTUALLY_FRAME" val="{&quot;height&quot;:269.43527559055116,&quot;left&quot;:92.93448818897637,&quot;top&quot;:103.98267716535433,&quot;width&quot;:539.2191338582677}"/>
</p:tagLst>
</file>

<file path=ppt/tags/tag17.xml><?xml version="1.0" encoding="utf-8"?>
<p:tagLst xmlns:p="http://schemas.openxmlformats.org/presentationml/2006/main">
  <p:tag name="KSO_WM_DIAGRAM_VIRTUALLY_FRAME" val="{&quot;height&quot;:269.43527559055116,&quot;left&quot;:92.93448818897637,&quot;top&quot;:103.98267716535433,&quot;width&quot;:539.2191338582677}"/>
</p:tagLst>
</file>

<file path=ppt/tags/tag18.xml><?xml version="1.0" encoding="utf-8"?>
<p:tagLst xmlns:p="http://schemas.openxmlformats.org/presentationml/2006/main">
  <p:tag name="KSO_WM_DIAGRAM_VIRTUALLY_FRAME" val="{&quot;height&quot;:269.43527559055116,&quot;left&quot;:92.93448818897637,&quot;top&quot;:103.98267716535433,&quot;width&quot;:539.2191338582677}"/>
</p:tagLst>
</file>

<file path=ppt/tags/tag19.xml><?xml version="1.0" encoding="utf-8"?>
<p:tagLst xmlns:p="http://schemas.openxmlformats.org/presentationml/2006/main">
  <p:tag name="KSO_WM_DIAGRAM_VIRTUALLY_FRAME" val="{&quot;height&quot;:269.43527559055116,&quot;left&quot;:92.93448818897637,&quot;top&quot;:103.98267716535433,&quot;width&quot;:539.2191338582677}"/>
</p:tagLst>
</file>

<file path=ppt/tags/tag2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2"/>
</p:tagLst>
</file>

<file path=ppt/tags/tag20.xml><?xml version="1.0" encoding="utf-8"?>
<p:tagLst xmlns:p="http://schemas.openxmlformats.org/presentationml/2006/main">
  <p:tag name="KSO_WM_DIAGRAM_VIRTUALLY_FRAME" val="{&quot;height&quot;:269.43527559055116,&quot;left&quot;:92.93448818897637,&quot;top&quot;:103.98267716535433,&quot;width&quot;:539.2191338582677}"/>
</p:tagLst>
</file>

<file path=ppt/tags/tag21.xml><?xml version="1.0" encoding="utf-8"?>
<p:tagLst xmlns:p="http://schemas.openxmlformats.org/presentationml/2006/main">
  <p:tag name="KSO_WM_DIAGRAM_VIRTUALLY_FRAME" val="{&quot;height&quot;:269.43527559055116,&quot;left&quot;:92.93448818897637,&quot;top&quot;:103.98267716535433,&quot;width&quot;:539.2191338582677}"/>
</p:tagLst>
</file>

<file path=ppt/tags/tag22.xml><?xml version="1.0" encoding="utf-8"?>
<p:tagLst xmlns:p="http://schemas.openxmlformats.org/presentationml/2006/main">
  <p:tag name="KSO_WM_DIAGRAM_VIRTUALLY_FRAME" val="{&quot;height&quot;:269.43527559055116,&quot;left&quot;:92.93448818897637,&quot;top&quot;:103.98267716535433,&quot;width&quot;:539.2191338582677}"/>
</p:tagLst>
</file>

<file path=ppt/tags/tag23.xml><?xml version="1.0" encoding="utf-8"?>
<p:tagLst xmlns:p="http://schemas.openxmlformats.org/presentationml/2006/main">
  <p:tag name="KSO_WM_DIAGRAM_VIRTUALLY_FRAME" val="{&quot;height&quot;:269.43527559055116,&quot;left&quot;:92.93448818897637,&quot;top&quot;:103.98267716535433,&quot;width&quot;:539.2191338582677}"/>
</p:tagLst>
</file>

<file path=ppt/tags/tag24.xml><?xml version="1.0" encoding="utf-8"?>
<p:tagLst xmlns:p="http://schemas.openxmlformats.org/presentationml/2006/main">
  <p:tag name="KSO_WM_DIAGRAM_VIRTUALLY_FRAME" val="{&quot;height&quot;:269.43527559055116,&quot;left&quot;:92.93448818897637,&quot;top&quot;:103.98267716535433,&quot;width&quot;:539.2191338582677}"/>
</p:tagLst>
</file>

<file path=ppt/tags/tag25.xml><?xml version="1.0" encoding="utf-8"?>
<p:tagLst xmlns:p="http://schemas.openxmlformats.org/presentationml/2006/main">
  <p:tag name="KSO_WM_DIAGRAM_VIRTUALLY_FRAME" val="{&quot;height&quot;:269.43527559055116,&quot;left&quot;:92.93448818897637,&quot;top&quot;:103.98267716535433,&quot;width&quot;:539.2191338582677}"/>
</p:tagLst>
</file>

<file path=ppt/tags/tag26.xml><?xml version="1.0" encoding="utf-8"?>
<p:tagLst xmlns:p="http://schemas.openxmlformats.org/presentationml/2006/main">
  <p:tag name="KSO_WM_DIAGRAM_VIRTUALLY_FRAME" val="{&quot;height&quot;:269.43527559055116,&quot;left&quot;:92.93448818897637,&quot;top&quot;:103.98267716535433,&quot;width&quot;:539.2191338582677}"/>
</p:tagLst>
</file>

<file path=ppt/tags/tag27.xml><?xml version="1.0" encoding="utf-8"?>
<p:tagLst xmlns:p="http://schemas.openxmlformats.org/presentationml/2006/main">
  <p:tag name="KSO_WM_DIAGRAM_VIRTUALLY_FRAME" val="{&quot;height&quot;:269.43527559055116,&quot;left&quot;:92.93448818897637,&quot;top&quot;:103.98267716535433,&quot;width&quot;:539.2191338582677}"/>
</p:tagLst>
</file>

<file path=ppt/tags/tag28.xml><?xml version="1.0" encoding="utf-8"?>
<p:tagLst xmlns:p="http://schemas.openxmlformats.org/presentationml/2006/main">
  <p:tag name="KSO_WM_DIAGRAM_VIRTUALLY_FRAME" val="{&quot;height&quot;:269.43527559055116,&quot;left&quot;:92.93448818897637,&quot;top&quot;:103.98267716535433,&quot;width&quot;:539.2191338582677}"/>
</p:tagLst>
</file>

<file path=ppt/tags/tag29.xml><?xml version="1.0" encoding="utf-8"?>
<p:tagLst xmlns:p="http://schemas.openxmlformats.org/presentationml/2006/main">
  <p:tag name="KSO_WM_DIAGRAM_VIRTUALLY_FRAME" val="{&quot;height&quot;:269.43527559055116,&quot;left&quot;:92.93448818897637,&quot;top&quot;:103.98267716535433,&quot;width&quot;:539.2191338582677}"/>
</p:tagLst>
</file>

<file path=ppt/tags/tag3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2"/>
</p:tagLst>
</file>

<file path=ppt/tags/tag30.xml><?xml version="1.0" encoding="utf-8"?>
<p:tagLst xmlns:p="http://schemas.openxmlformats.org/presentationml/2006/main">
  <p:tag name="KSO_WM_DIAGRAM_VIRTUALLY_FRAME" val="{&quot;height&quot;:269.43527559055116,&quot;left&quot;:92.93448818897637,&quot;top&quot;:103.98267716535433,&quot;width&quot;:539.2191338582677}"/>
</p:tagLst>
</file>

<file path=ppt/tags/tag31.xml><?xml version="1.0" encoding="utf-8"?>
<p:tagLst xmlns:p="http://schemas.openxmlformats.org/presentationml/2006/main">
  <p:tag name="KSO_WM_DIAGRAM_VIRTUALLY_FRAME" val="{&quot;height&quot;:269.43527559055116,&quot;left&quot;:92.93448818897637,&quot;top&quot;:103.98267716535433,&quot;width&quot;:539.2191338582677}"/>
</p:tagLst>
</file>

<file path=ppt/tags/tag32.xml><?xml version="1.0" encoding="utf-8"?>
<p:tagLst xmlns:p="http://schemas.openxmlformats.org/presentationml/2006/main">
  <p:tag name="KSO_WM_DIAGRAM_VIRTUALLY_FRAME" val="{&quot;height&quot;:269.43527559055116,&quot;left&quot;:92.93448818897637,&quot;top&quot;:103.98267716535433,&quot;width&quot;:539.2191338582677}"/>
</p:tagLst>
</file>

<file path=ppt/tags/tag33.xml><?xml version="1.0" encoding="utf-8"?>
<p:tagLst xmlns:p="http://schemas.openxmlformats.org/presentationml/2006/main">
  <p:tag name="KSO_WM_DIAGRAM_VIRTUALLY_FRAME" val="{&quot;height&quot;:269.43527559055116,&quot;left&quot;:92.93448818897637,&quot;top&quot;:103.98267716535433,&quot;width&quot;:539.2191338582677}"/>
</p:tagLst>
</file>

<file path=ppt/tags/tag34.xml><?xml version="1.0" encoding="utf-8"?>
<p:tagLst xmlns:p="http://schemas.openxmlformats.org/presentationml/2006/main">
  <p:tag name="KSO_WM_DIAGRAM_VIRTUALLY_FRAME" val="{&quot;height&quot;:269.43527559055116,&quot;left&quot;:92.93448818897637,&quot;top&quot;:103.98267716535433,&quot;width&quot;:539.2191338582677}"/>
</p:tagLst>
</file>

<file path=ppt/tags/tag35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2"/>
</p:tagLst>
</file>

<file path=ppt/tags/tag36.xml><?xml version="1.0" encoding="utf-8"?>
<p:tagLst xmlns:p="http://schemas.openxmlformats.org/presentationml/2006/main">
  <p:tag name="KSO_WM_DIAGRAM_VIRTUALLY_FRAME" val="{&quot;height&quot;:280.9485039370078,&quot;left&quot;:50.45338582677166,&quot;top&quot;:94.69921259842519,&quot;width&quot;:618.0426771653543}"/>
</p:tagLst>
</file>

<file path=ppt/tags/tag37.xml><?xml version="1.0" encoding="utf-8"?>
<p:tagLst xmlns:p="http://schemas.openxmlformats.org/presentationml/2006/main">
  <p:tag name="KSO_WM_DIAGRAM_VIRTUALLY_FRAME" val="{&quot;height&quot;:280.9485039370078,&quot;left&quot;:-10.493409032211115,&quot;top&quot;:94.69921259842519,&quot;width&quot;:678.9894720243371}"/>
</p:tagLst>
</file>

<file path=ppt/tags/tag38.xml><?xml version="1.0" encoding="utf-8"?>
<p:tagLst xmlns:p="http://schemas.openxmlformats.org/presentationml/2006/main">
  <p:tag name="KSO_WM_DIAGRAM_VIRTUALLY_FRAME" val="{&quot;height&quot;:280.9485039370078,&quot;left&quot;:-10.493409032211115,&quot;top&quot;:94.69921259842519,&quot;width&quot;:678.9894720243371}"/>
</p:tagLst>
</file>

<file path=ppt/tags/tag39.xml><?xml version="1.0" encoding="utf-8"?>
<p:tagLst xmlns:p="http://schemas.openxmlformats.org/presentationml/2006/main">
  <p:tag name="KSO_WM_DIAGRAM_VIRTUALLY_FRAME" val="{&quot;height&quot;:280.9485039370078,&quot;left&quot;:-10.493409032211115,&quot;top&quot;:94.69921259842519,&quot;width&quot;:678.9894720243371}"/>
</p:tagLst>
</file>

<file path=ppt/tags/tag4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2"/>
</p:tagLst>
</file>

<file path=ppt/tags/tag40.xml><?xml version="1.0" encoding="utf-8"?>
<p:tagLst xmlns:p="http://schemas.openxmlformats.org/presentationml/2006/main">
  <p:tag name="KSO_WM_DIAGRAM_VIRTUALLY_FRAME" val="{&quot;height&quot;:280.9485039370078,&quot;left&quot;:-10.493409032211115,&quot;top&quot;:94.69921259842519,&quot;width&quot;:678.9894720243371}"/>
</p:tagLst>
</file>

<file path=ppt/tags/tag41.xml><?xml version="1.0" encoding="utf-8"?>
<p:tagLst xmlns:p="http://schemas.openxmlformats.org/presentationml/2006/main">
  <p:tag name="KSO_WM_DIAGRAM_VIRTUALLY_FRAME" val="{&quot;height&quot;:280.9485039370078,&quot;left&quot;:-10.493409032211115,&quot;top&quot;:94.69921259842519,&quot;width&quot;:678.9894720243371}"/>
</p:tagLst>
</file>

<file path=ppt/tags/tag42.xml><?xml version="1.0" encoding="utf-8"?>
<p:tagLst xmlns:p="http://schemas.openxmlformats.org/presentationml/2006/main">
  <p:tag name="KSO_WM_DIAGRAM_VIRTUALLY_FRAME" val="{&quot;height&quot;:280.9485039370078,&quot;left&quot;:-10.493409032211115,&quot;top&quot;:94.69921259842519,&quot;width&quot;:678.9894720243371}"/>
</p:tagLst>
</file>

<file path=ppt/tags/tag43.xml><?xml version="1.0" encoding="utf-8"?>
<p:tagLst xmlns:p="http://schemas.openxmlformats.org/presentationml/2006/main">
  <p:tag name="KSO_WM_DIAGRAM_VIRTUALLY_FRAME" val="{&quot;height&quot;:280.9485039370078,&quot;left&quot;:50.45338582677166,&quot;top&quot;:94.69921259842519,&quot;width&quot;:618.0426771653543}"/>
</p:tagLst>
</file>

<file path=ppt/tags/tag44.xml><?xml version="1.0" encoding="utf-8"?>
<p:tagLst xmlns:p="http://schemas.openxmlformats.org/presentationml/2006/main">
  <p:tag name="KSO_WM_DIAGRAM_VIRTUALLY_FRAME" val="{&quot;height&quot;:280.9485039370078,&quot;left&quot;:-10.493409032211115,&quot;top&quot;:94.69921259842519,&quot;width&quot;:678.9894720243371}"/>
</p:tagLst>
</file>

<file path=ppt/tags/tag45.xml><?xml version="1.0" encoding="utf-8"?>
<p:tagLst xmlns:p="http://schemas.openxmlformats.org/presentationml/2006/main">
  <p:tag name="KSO_WM_DIAGRAM_VIRTUALLY_FRAME" val="{&quot;height&quot;:280.9485039370078,&quot;left&quot;:-10.493409032211115,&quot;top&quot;:94.69921259842519,&quot;width&quot;:678.9894720243371}"/>
</p:tagLst>
</file>

<file path=ppt/tags/tag46.xml><?xml version="1.0" encoding="utf-8"?>
<p:tagLst xmlns:p="http://schemas.openxmlformats.org/presentationml/2006/main">
  <p:tag name="KSO_WM_DIAGRAM_VIRTUALLY_FRAME" val="{&quot;height&quot;:280.9485039370078,&quot;left&quot;:-10.493409032211115,&quot;top&quot;:94.69921259842519,&quot;width&quot;:678.9894720243371}"/>
</p:tagLst>
</file>

<file path=ppt/tags/tag47.xml><?xml version="1.0" encoding="utf-8"?>
<p:tagLst xmlns:p="http://schemas.openxmlformats.org/presentationml/2006/main">
  <p:tag name="KSO_WM_DIAGRAM_VIRTUALLY_FRAME" val="{&quot;height&quot;:280.9485039370078,&quot;left&quot;:-10.493409032211115,&quot;top&quot;:94.69921259842519,&quot;width&quot;:678.9894720243371}"/>
</p:tagLst>
</file>

<file path=ppt/tags/tag48.xml><?xml version="1.0" encoding="utf-8"?>
<p:tagLst xmlns:p="http://schemas.openxmlformats.org/presentationml/2006/main">
  <p:tag name="KSO_WM_DIAGRAM_VIRTUALLY_FRAME" val="{&quot;height&quot;:280.9485039370078,&quot;left&quot;:-10.493409032211115,&quot;top&quot;:94.69921259842519,&quot;width&quot;:678.9894720243371}"/>
</p:tagLst>
</file>

<file path=ppt/tags/tag49.xml><?xml version="1.0" encoding="utf-8"?>
<p:tagLst xmlns:p="http://schemas.openxmlformats.org/presentationml/2006/main">
  <p:tag name="KSO_WM_DIAGRAM_VIRTUALLY_FRAME" val="{&quot;height&quot;:280.9485039370078,&quot;left&quot;:50.45338582677166,&quot;top&quot;:94.69921259842519,&quot;width&quot;:618.0426771653543}"/>
</p:tagLst>
</file>

<file path=ppt/tags/tag5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2"/>
</p:tagLst>
</file>

<file path=ppt/tags/tag50.xml><?xml version="1.0" encoding="utf-8"?>
<p:tagLst xmlns:p="http://schemas.openxmlformats.org/presentationml/2006/main">
  <p:tag name="KSO_WM_DIAGRAM_VIRTUALLY_FRAME" val="{&quot;height&quot;:280.9485039370078,&quot;left&quot;:-10.493409032211115,&quot;top&quot;:94.69921259842519,&quot;width&quot;:678.9894720243371}"/>
</p:tagLst>
</file>

<file path=ppt/tags/tag51.xml><?xml version="1.0" encoding="utf-8"?>
<p:tagLst xmlns:p="http://schemas.openxmlformats.org/presentationml/2006/main">
  <p:tag name="KSO_WM_DIAGRAM_VIRTUALLY_FRAME" val="{&quot;height&quot;:280.9485039370078,&quot;left&quot;:-10.493409032211115,&quot;top&quot;:94.69921259842519,&quot;width&quot;:678.9894720243371}"/>
</p:tagLst>
</file>

<file path=ppt/tags/tag52.xml><?xml version="1.0" encoding="utf-8"?>
<p:tagLst xmlns:p="http://schemas.openxmlformats.org/presentationml/2006/main">
  <p:tag name="KSO_WM_DIAGRAM_VIRTUALLY_FRAME" val="{&quot;height&quot;:280.9485039370078,&quot;left&quot;:-10.493409032211115,&quot;top&quot;:94.69921259842519,&quot;width&quot;:678.9894720243371}"/>
</p:tagLst>
</file>

<file path=ppt/tags/tag53.xml><?xml version="1.0" encoding="utf-8"?>
<p:tagLst xmlns:p="http://schemas.openxmlformats.org/presentationml/2006/main">
  <p:tag name="KSO_WM_DIAGRAM_VIRTUALLY_FRAME" val="{&quot;height&quot;:280.9485039370078,&quot;left&quot;:-10.493409032211115,&quot;top&quot;:94.69921259842519,&quot;width&quot;:678.9894720243371}"/>
</p:tagLst>
</file>

<file path=ppt/tags/tag54.xml><?xml version="1.0" encoding="utf-8"?>
<p:tagLst xmlns:p="http://schemas.openxmlformats.org/presentationml/2006/main">
  <p:tag name="KSO_WM_DIAGRAM_VIRTUALLY_FRAME" val="{&quot;height&quot;:280.9485039370078,&quot;left&quot;:-10.493409032211115,&quot;top&quot;:94.69921259842519,&quot;width&quot;:678.9894720243371}"/>
</p:tagLst>
</file>

<file path=ppt/tags/tag55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2"/>
</p:tagLst>
</file>

<file path=ppt/tags/tag56.xml><?xml version="1.0" encoding="utf-8"?>
<p:tagLst xmlns:p="http://schemas.openxmlformats.org/presentationml/2006/main">
  <p:tag name="MH" val="20170428225007"/>
  <p:tag name="MH_LIBRARY" val="GRAPHIC"/>
  <p:tag name="MH_TYPE" val="Other"/>
  <p:tag name="MH_ORDER" val="1"/>
</p:tagLst>
</file>

<file path=ppt/tags/tag57.xml><?xml version="1.0" encoding="utf-8"?>
<p:tagLst xmlns:p="http://schemas.openxmlformats.org/presentationml/2006/main">
  <p:tag name="MH" val="20170428225007"/>
  <p:tag name="MH_LIBRARY" val="GRAPHIC"/>
  <p:tag name="MH_TYPE" val="Other"/>
  <p:tag name="MH_ORDER" val="2"/>
</p:tagLst>
</file>

<file path=ppt/tags/tag58.xml><?xml version="1.0" encoding="utf-8"?>
<p:tagLst xmlns:p="http://schemas.openxmlformats.org/presentationml/2006/main">
  <p:tag name="MH" val="20170428225007"/>
  <p:tag name="MH_LIBRARY" val="GRAPHIC"/>
  <p:tag name="MH_TYPE" val="Other"/>
  <p:tag name="MH_ORDER" val="5"/>
</p:tagLst>
</file>

<file path=ppt/tags/tag59.xml><?xml version="1.0" encoding="utf-8"?>
<p:tagLst xmlns:p="http://schemas.openxmlformats.org/presentationml/2006/main">
  <p:tag name="MH" val="20170428225007"/>
  <p:tag name="MH_LIBRARY" val="GRAPHIC"/>
  <p:tag name="MH_TYPE" val="Other"/>
  <p:tag name="MH_ORDER" val="6"/>
</p:tagLst>
</file>

<file path=ppt/tags/tag6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2"/>
</p:tagLst>
</file>

<file path=ppt/tags/tag60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1"/>
</p:tagLst>
</file>

<file path=ppt/tags/tag61.xml><?xml version="1.0" encoding="utf-8"?>
<p:tagLst xmlns:p="http://schemas.openxmlformats.org/presentationml/2006/main">
  <p:tag name="MH" val="20170428225007"/>
  <p:tag name="MH_LIBRARY" val="GRAPHIC"/>
  <p:tag name="MH_TYPE" val="Desc"/>
  <p:tag name="MH_ORDER" val="1"/>
</p:tagLst>
</file>

<file path=ppt/tags/tag62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6"/>
</p:tagLst>
</file>

<file path=ppt/tags/tag63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2"/>
</p:tagLst>
</file>

<file path=ppt/tags/tag64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1"/>
</p:tagLst>
</file>

<file path=ppt/tags/tag65.xml><?xml version="1.0" encoding="utf-8"?>
<p:tagLst xmlns:p="http://schemas.openxmlformats.org/presentationml/2006/main">
  <p:tag name="MH" val="20170428225007"/>
  <p:tag name="MH_LIBRARY" val="GRAPHIC"/>
  <p:tag name="MH_TYPE" val="Other"/>
  <p:tag name="MH_ORDER" val="1"/>
</p:tagLst>
</file>

<file path=ppt/tags/tag66.xml><?xml version="1.0" encoding="utf-8"?>
<p:tagLst xmlns:p="http://schemas.openxmlformats.org/presentationml/2006/main">
  <p:tag name="MH" val="20170428225007"/>
  <p:tag name="MH_LIBRARY" val="GRAPHIC"/>
  <p:tag name="MH_TYPE" val="Other"/>
  <p:tag name="MH_ORDER" val="2"/>
</p:tagLst>
</file>

<file path=ppt/tags/tag67.xml><?xml version="1.0" encoding="utf-8"?>
<p:tagLst xmlns:p="http://schemas.openxmlformats.org/presentationml/2006/main">
  <p:tag name="MH" val="20170428225007"/>
  <p:tag name="MH_LIBRARY" val="GRAPHIC"/>
  <p:tag name="MH_TYPE" val="Other"/>
  <p:tag name="MH_ORDER" val="5"/>
</p:tagLst>
</file>

<file path=ppt/tags/tag68.xml><?xml version="1.0" encoding="utf-8"?>
<p:tagLst xmlns:p="http://schemas.openxmlformats.org/presentationml/2006/main">
  <p:tag name="MH" val="20170428225007"/>
  <p:tag name="MH_LIBRARY" val="GRAPHIC"/>
  <p:tag name="MH_TYPE" val="Other"/>
  <p:tag name="MH_ORDER" val="6"/>
</p:tagLst>
</file>

<file path=ppt/tags/tag69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1"/>
</p:tagLst>
</file>

<file path=ppt/tags/tag7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2"/>
</p:tagLst>
</file>

<file path=ppt/tags/tag70.xml><?xml version="1.0" encoding="utf-8"?>
<p:tagLst xmlns:p="http://schemas.openxmlformats.org/presentationml/2006/main">
  <p:tag name="MH" val="20170428225007"/>
  <p:tag name="MH_LIBRARY" val="GRAPHIC"/>
  <p:tag name="MH_TYPE" val="Desc"/>
  <p:tag name="MH_ORDER" val="1"/>
</p:tagLst>
</file>

<file path=ppt/tags/tag71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2"/>
</p:tagLst>
</file>

<file path=ppt/tags/tag72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1"/>
</p:tagLst>
</file>

<file path=ppt/tags/tag73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2"/>
</p:tagLst>
</file>

<file path=ppt/tags/tag74.xml><?xml version="1.0" encoding="utf-8"?>
<p:tagLst xmlns:p="http://schemas.openxmlformats.org/presentationml/2006/main">
  <p:tag name="KSO_WM_DIAGRAM_VIRTUALLY_FRAME" val="{&quot;height&quot;:279.9170866141732,&quot;left&quot;:94.06527559055118,&quot;top&quot;:79.64944881889764,&quot;width&quot;:528.2135433070865}"/>
</p:tagLst>
</file>

<file path=ppt/tags/tag75.xml><?xml version="1.0" encoding="utf-8"?>
<p:tagLst xmlns:p="http://schemas.openxmlformats.org/presentationml/2006/main">
  <p:tag name="KSO_WM_DIAGRAM_VIRTUALLY_FRAME" val="{&quot;height&quot;:279.9170866141732,&quot;left&quot;:94.06527559055118,&quot;top&quot;:79.64944881889764,&quot;width&quot;:528.2135433070865}"/>
</p:tagLst>
</file>

<file path=ppt/tags/tag76.xml><?xml version="1.0" encoding="utf-8"?>
<p:tagLst xmlns:p="http://schemas.openxmlformats.org/presentationml/2006/main">
  <p:tag name="KSO_WM_DIAGRAM_VIRTUALLY_FRAME" val="{&quot;height&quot;:279.9170866141732,&quot;left&quot;:94.06527559055118,&quot;top&quot;:79.64944881889764,&quot;width&quot;:528.2135433070865}"/>
</p:tagLst>
</file>

<file path=ppt/tags/tag77.xml><?xml version="1.0" encoding="utf-8"?>
<p:tagLst xmlns:p="http://schemas.openxmlformats.org/presentationml/2006/main">
  <p:tag name="KSO_WM_DIAGRAM_VIRTUALLY_FRAME" val="{&quot;height&quot;:279.9170866141732,&quot;left&quot;:94.06527559055118,&quot;top&quot;:79.64944881889764,&quot;width&quot;:528.2135433070865}"/>
</p:tagLst>
</file>

<file path=ppt/tags/tag78.xml><?xml version="1.0" encoding="utf-8"?>
<p:tagLst xmlns:p="http://schemas.openxmlformats.org/presentationml/2006/main">
  <p:tag name="KSO_WM_DIAGRAM_VIRTUALLY_FRAME" val="{&quot;height&quot;:279.9170866141732,&quot;left&quot;:94.06527559055118,&quot;top&quot;:79.64944881889764,&quot;width&quot;:528.2135433070865}"/>
</p:tagLst>
</file>

<file path=ppt/tags/tag79.xml><?xml version="1.0" encoding="utf-8"?>
<p:tagLst xmlns:p="http://schemas.openxmlformats.org/presentationml/2006/main">
  <p:tag name="KSO_WM_DIAGRAM_VIRTUALLY_FRAME" val="{&quot;height&quot;:279.9170866141732,&quot;left&quot;:94.06527559055118,&quot;top&quot;:79.64944881889764,&quot;width&quot;:528.2135433070865}"/>
</p:tagLst>
</file>

<file path=ppt/tags/tag8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2"/>
</p:tagLst>
</file>

<file path=ppt/tags/tag80.xml><?xml version="1.0" encoding="utf-8"?>
<p:tagLst xmlns:p="http://schemas.openxmlformats.org/presentationml/2006/main">
  <p:tag name="KSO_WM_DIAGRAM_VIRTUALLY_FRAME" val="{&quot;height&quot;:279.9170866141732,&quot;left&quot;:94.06527559055118,&quot;top&quot;:79.64944881889764,&quot;width&quot;:528.2135433070865}"/>
</p:tagLst>
</file>

<file path=ppt/tags/tag81.xml><?xml version="1.0" encoding="utf-8"?>
<p:tagLst xmlns:p="http://schemas.openxmlformats.org/presentationml/2006/main">
  <p:tag name="KSO_WM_DIAGRAM_VIRTUALLY_FRAME" val="{&quot;height&quot;:279.9170866141732,&quot;left&quot;:94.06527559055118,&quot;top&quot;:79.64944881889764,&quot;width&quot;:528.2135433070865}"/>
</p:tagLst>
</file>

<file path=ppt/tags/tag82.xml><?xml version="1.0" encoding="utf-8"?>
<p:tagLst xmlns:p="http://schemas.openxmlformats.org/presentationml/2006/main">
  <p:tag name="KSO_WM_DIAGRAM_VIRTUALLY_FRAME" val="{&quot;height&quot;:279.9170866141732,&quot;left&quot;:94.06527559055118,&quot;top&quot;:79.64944881889764,&quot;width&quot;:528.2135433070865}"/>
</p:tagLst>
</file>

<file path=ppt/tags/tag83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2"/>
</p:tagLst>
</file>

<file path=ppt/tags/tag84.xml><?xml version="1.0" encoding="utf-8"?>
<p:tagLst xmlns:p="http://schemas.openxmlformats.org/presentationml/2006/main">
  <p:tag name="KSO_WM_DIAGRAM_VIRTUALLY_FRAME" val="{&quot;height&quot;:279.9170866141732,&quot;left&quot;:94.06527559055118,&quot;top&quot;:79.64944881889764,&quot;width&quot;:528.2135433070865}"/>
</p:tagLst>
</file>

<file path=ppt/tags/tag85.xml><?xml version="1.0" encoding="utf-8"?>
<p:tagLst xmlns:p="http://schemas.openxmlformats.org/presentationml/2006/main">
  <p:tag name="KSO_WM_DIAGRAM_VIRTUALLY_FRAME" val="{&quot;height&quot;:279.9170866141732,&quot;left&quot;:94.06527559055118,&quot;top&quot;:79.64944881889764,&quot;width&quot;:528.2135433070865}"/>
</p:tagLst>
</file>

<file path=ppt/tags/tag86.xml><?xml version="1.0" encoding="utf-8"?>
<p:tagLst xmlns:p="http://schemas.openxmlformats.org/presentationml/2006/main">
  <p:tag name="KSO_WM_DIAGRAM_VIRTUALLY_FRAME" val="{&quot;height&quot;:279.9170866141732,&quot;left&quot;:94.06527559055118,&quot;top&quot;:79.64944881889764,&quot;width&quot;:528.2135433070865}"/>
</p:tagLst>
</file>

<file path=ppt/tags/tag87.xml><?xml version="1.0" encoding="utf-8"?>
<p:tagLst xmlns:p="http://schemas.openxmlformats.org/presentationml/2006/main">
  <p:tag name="KSO_WM_DIAGRAM_VIRTUALLY_FRAME" val="{&quot;height&quot;:279.9170866141732,&quot;left&quot;:94.06527559055118,&quot;top&quot;:79.64944881889764,&quot;width&quot;:528.2135433070865}"/>
</p:tagLst>
</file>

<file path=ppt/tags/tag88.xml><?xml version="1.0" encoding="utf-8"?>
<p:tagLst xmlns:p="http://schemas.openxmlformats.org/presentationml/2006/main">
  <p:tag name="KSO_WM_DIAGRAM_VIRTUALLY_FRAME" val="{&quot;height&quot;:279.9170866141732,&quot;left&quot;:94.06527559055118,&quot;top&quot;:79.64944881889764,&quot;width&quot;:528.2135433070865}"/>
</p:tagLst>
</file>

<file path=ppt/tags/tag89.xml><?xml version="1.0" encoding="utf-8"?>
<p:tagLst xmlns:p="http://schemas.openxmlformats.org/presentationml/2006/main">
  <p:tag name="KSO_WM_DIAGRAM_VIRTUALLY_FRAME" val="{&quot;height&quot;:279.9170866141732,&quot;left&quot;:94.06527559055118,&quot;top&quot;:79.64944881889764,&quot;width&quot;:528.2135433070865}"/>
</p:tagLst>
</file>

<file path=ppt/tags/tag9.xml><?xml version="1.0" encoding="utf-8"?>
<p:tagLst xmlns:p="http://schemas.openxmlformats.org/presentationml/2006/main">
  <p:tag name="KSO_WM_DIAGRAM_VIRTUALLY_FRAME" val="{&quot;height&quot;:269.43527559055116,&quot;left&quot;:92.93448818897637,&quot;top&quot;:103.98267716535433,&quot;width&quot;:539.2191338582677}"/>
</p:tagLst>
</file>

<file path=ppt/tags/tag90.xml><?xml version="1.0" encoding="utf-8"?>
<p:tagLst xmlns:p="http://schemas.openxmlformats.org/presentationml/2006/main">
  <p:tag name="KSO_WM_DIAGRAM_VIRTUALLY_FRAME" val="{&quot;height&quot;:279.9170866141732,&quot;left&quot;:94.06527559055118,&quot;top&quot;:79.64944881889764,&quot;width&quot;:528.2135433070865}"/>
</p:tagLst>
</file>

<file path=ppt/tags/tag91.xml><?xml version="1.0" encoding="utf-8"?>
<p:tagLst xmlns:p="http://schemas.openxmlformats.org/presentationml/2006/main">
  <p:tag name="KSO_WM_DIAGRAM_VIRTUALLY_FRAME" val="{&quot;height&quot;:279.9170866141732,&quot;left&quot;:94.06527559055118,&quot;top&quot;:79.64944881889764,&quot;width&quot;:528.2135433070865}"/>
</p:tagLst>
</file>

<file path=ppt/tags/tag92.xml><?xml version="1.0" encoding="utf-8"?>
<p:tagLst xmlns:p="http://schemas.openxmlformats.org/presentationml/2006/main">
  <p:tag name="KSO_WM_DIAGRAM_VIRTUALLY_FRAME" val="{&quot;height&quot;:279.9170866141732,&quot;left&quot;:94.06527559055118,&quot;top&quot;:79.64944881889764,&quot;width&quot;:528.2135433070865}"/>
</p:tagLst>
</file>

<file path=ppt/tags/tag93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2"/>
</p:tagLst>
</file>

<file path=ppt/tags/tag94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2"/>
</p:tagLst>
</file>

<file path=ppt/tags/tag95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2"/>
</p:tagLst>
</file>

<file path=ppt/tags/tag96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2"/>
</p:tagLst>
</file>

<file path=ppt/tags/tag97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2"/>
</p:tagLst>
</file>

<file path=ppt/tags/tag98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2"/>
</p:tagLst>
</file>

<file path=ppt/tags/tag99.xml><?xml version="1.0" encoding="utf-8"?>
<p:tagLst xmlns:p="http://schemas.openxmlformats.org/presentationml/2006/main">
  <p:tag name="MH" val="20170428225007"/>
  <p:tag name="MH_LIBRARY" val="GRAPHIC"/>
  <p:tag name="MH_TYPE" val="SubTitle"/>
  <p:tag name="MH_ORDER" val="2"/>
</p:tagLst>
</file>

<file path=ppt/theme/theme1.xml><?xml version="1.0" encoding="utf-8"?>
<a:theme xmlns:a="http://schemas.openxmlformats.org/drawingml/2006/main" name="PPTe吧 | PPT爱好者之家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2995</Words>
  <Application>WPS 演示</Application>
  <PresentationFormat>自定义</PresentationFormat>
  <Paragraphs>316</Paragraphs>
  <Slides>22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方正兰亭准黑_GBK</vt:lpstr>
      <vt:lpstr>黑体</vt:lpstr>
      <vt:lpstr>Open Sans</vt:lpstr>
      <vt:lpstr>Segoe UI</vt:lpstr>
      <vt:lpstr>Arial Unicode MS</vt:lpstr>
      <vt:lpstr>Calibri</vt:lpstr>
      <vt:lpstr>等线</vt:lpstr>
      <vt:lpstr>Helvetica Neue</vt:lpstr>
      <vt:lpstr>Calibri</vt:lpstr>
      <vt:lpstr>PPTe吧 | PPT爱好者之家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清酒浊清</cp:lastModifiedBy>
  <cp:revision>12</cp:revision>
  <dcterms:created xsi:type="dcterms:W3CDTF">2024-10-28T13:00:00Z</dcterms:created>
  <dcterms:modified xsi:type="dcterms:W3CDTF">2024-10-29T02:29:38Z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7A9FD56270994384AA91A2E73BBDA2AA_13</vt:lpwstr>
  </property>
  <property fmtid="{D5CDD505-2E9C-101B-9397-08002B2CF9AE}" pid="3" name="KSOProductBuildVer">
    <vt:lpwstr>2052-12.1.0.16417</vt:lpwstr>
  </property>
</Properties>
</file>